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3"/>
  </p:sldMasterIdLst>
  <p:notesMasterIdLst>
    <p:notesMasterId r:id="rId8"/>
  </p:notesMasterIdLst>
  <p:handoutMasterIdLst>
    <p:handoutMasterId r:id="rId9"/>
  </p:handoutMasterIdLst>
  <p:sldIdLst>
    <p:sldId id="397" r:id="rId4"/>
    <p:sldId id="379" r:id="rId5"/>
    <p:sldId id="383" r:id="rId6"/>
    <p:sldId id="370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6A37F4-A6D7-4D30-A39C-2F88D2781773}" v="11" dt="2023-06-09T19:36:42.4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2" autoAdjust="0"/>
    <p:restoredTop sz="61825" autoAdjust="0"/>
  </p:normalViewPr>
  <p:slideViewPr>
    <p:cSldViewPr>
      <p:cViewPr varScale="1">
        <p:scale>
          <a:sx n="63" d="100"/>
          <a:sy n="63" d="100"/>
        </p:scale>
        <p:origin x="140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760" y="-6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Brown" userId="fcb34083fb3aab02" providerId="LiveId" clId="{0B827E14-9445-4868-8FB7-E21E5A11D43A}"/>
    <pc:docChg chg="undo redo custSel addSld delSld modSld sldOrd">
      <pc:chgData name="Alex Brown" userId="fcb34083fb3aab02" providerId="LiveId" clId="{0B827E14-9445-4868-8FB7-E21E5A11D43A}" dt="2022-10-28T20:05:48.169" v="5188" actId="478"/>
      <pc:docMkLst>
        <pc:docMk/>
      </pc:docMkLst>
      <pc:sldChg chg="delSp modSp del mod">
        <pc:chgData name="Alex Brown" userId="fcb34083fb3aab02" providerId="LiveId" clId="{0B827E14-9445-4868-8FB7-E21E5A11D43A}" dt="2022-10-28T18:51:24.026" v="4162" actId="47"/>
        <pc:sldMkLst>
          <pc:docMk/>
          <pc:sldMk cId="1157663596" sldId="340"/>
        </pc:sldMkLst>
        <pc:spChg chg="del">
          <ac:chgData name="Alex Brown" userId="fcb34083fb3aab02" providerId="LiveId" clId="{0B827E14-9445-4868-8FB7-E21E5A11D43A}" dt="2022-10-28T18:33:02.385" v="3324" actId="478"/>
          <ac:spMkLst>
            <pc:docMk/>
            <pc:sldMk cId="1157663596" sldId="340"/>
            <ac:spMk id="5" creationId="{00000000-0000-0000-0000-000000000000}"/>
          </ac:spMkLst>
        </pc:spChg>
        <pc:graphicFrameChg chg="modGraphic">
          <ac:chgData name="Alex Brown" userId="fcb34083fb3aab02" providerId="LiveId" clId="{0B827E14-9445-4868-8FB7-E21E5A11D43A}" dt="2022-10-28T04:29:34.289" v="42" actId="20577"/>
          <ac:graphicFrameMkLst>
            <pc:docMk/>
            <pc:sldMk cId="1157663596" sldId="340"/>
            <ac:graphicFrameMk id="4" creationId="{00000000-0000-0000-0000-000000000000}"/>
          </ac:graphicFrameMkLst>
        </pc:graphicFrameChg>
      </pc:sldChg>
      <pc:sldChg chg="addSp delSp modSp mod ord">
        <pc:chgData name="Alex Brown" userId="fcb34083fb3aab02" providerId="LiveId" clId="{0B827E14-9445-4868-8FB7-E21E5A11D43A}" dt="2022-10-28T20:05:40.248" v="5187" actId="478"/>
        <pc:sldMkLst>
          <pc:docMk/>
          <pc:sldMk cId="3687713762" sldId="352"/>
        </pc:sldMkLst>
        <pc:spChg chg="mod">
          <ac:chgData name="Alex Brown" userId="fcb34083fb3aab02" providerId="LiveId" clId="{0B827E14-9445-4868-8FB7-E21E5A11D43A}" dt="2022-10-28T04:48:22.324" v="965" actId="20577"/>
          <ac:spMkLst>
            <pc:docMk/>
            <pc:sldMk cId="3687713762" sldId="352"/>
            <ac:spMk id="3" creationId="{00000000-0000-0000-0000-000000000000}"/>
          </ac:spMkLst>
        </pc:spChg>
        <pc:spChg chg="del mod">
          <ac:chgData name="Alex Brown" userId="fcb34083fb3aab02" providerId="LiveId" clId="{0B827E14-9445-4868-8FB7-E21E5A11D43A}" dt="2022-10-28T20:05:40.248" v="5187" actId="478"/>
          <ac:spMkLst>
            <pc:docMk/>
            <pc:sldMk cId="3687713762" sldId="352"/>
            <ac:spMk id="5" creationId="{00000000-0000-0000-0000-000000000000}"/>
          </ac:spMkLst>
        </pc:spChg>
        <pc:spChg chg="add del">
          <ac:chgData name="Alex Brown" userId="fcb34083fb3aab02" providerId="LiveId" clId="{0B827E14-9445-4868-8FB7-E21E5A11D43A}" dt="2022-10-28T19:18:02.283" v="4805" actId="478"/>
          <ac:spMkLst>
            <pc:docMk/>
            <pc:sldMk cId="3687713762" sldId="352"/>
            <ac:spMk id="6" creationId="{5D45A4F5-9FCA-BD87-2811-974532667C92}"/>
          </ac:spMkLst>
        </pc:spChg>
      </pc:sldChg>
      <pc:sldChg chg="delSp mod ord">
        <pc:chgData name="Alex Brown" userId="fcb34083fb3aab02" providerId="LiveId" clId="{0B827E14-9445-4868-8FB7-E21E5A11D43A}" dt="2022-10-28T18:32:37.557" v="3321" actId="478"/>
        <pc:sldMkLst>
          <pc:docMk/>
          <pc:sldMk cId="1151013596" sldId="370"/>
        </pc:sldMkLst>
        <pc:spChg chg="del">
          <ac:chgData name="Alex Brown" userId="fcb34083fb3aab02" providerId="LiveId" clId="{0B827E14-9445-4868-8FB7-E21E5A11D43A}" dt="2022-10-28T18:32:37.557" v="3321" actId="478"/>
          <ac:spMkLst>
            <pc:docMk/>
            <pc:sldMk cId="1151013596" sldId="370"/>
            <ac:spMk id="5" creationId="{00000000-0000-0000-0000-000000000000}"/>
          </ac:spMkLst>
        </pc:spChg>
      </pc:sldChg>
      <pc:sldChg chg="addSp delSp modSp mod ord modAnim">
        <pc:chgData name="Alex Brown" userId="fcb34083fb3aab02" providerId="LiveId" clId="{0B827E14-9445-4868-8FB7-E21E5A11D43A}" dt="2022-10-28T18:57:10.501" v="4642"/>
        <pc:sldMkLst>
          <pc:docMk/>
          <pc:sldMk cId="1139589552" sldId="372"/>
        </pc:sldMkLst>
        <pc:spChg chg="mod">
          <ac:chgData name="Alex Brown" userId="fcb34083fb3aab02" providerId="LiveId" clId="{0B827E14-9445-4868-8FB7-E21E5A11D43A}" dt="2022-10-28T18:47:16.480" v="3483" actId="20577"/>
          <ac:spMkLst>
            <pc:docMk/>
            <pc:sldMk cId="1139589552" sldId="372"/>
            <ac:spMk id="2" creationId="{00000000-0000-0000-0000-000000000000}"/>
          </ac:spMkLst>
        </pc:spChg>
        <pc:spChg chg="mod">
          <ac:chgData name="Alex Brown" userId="fcb34083fb3aab02" providerId="LiveId" clId="{0B827E14-9445-4868-8FB7-E21E5A11D43A}" dt="2022-10-28T18:53:32.150" v="4357" actId="27636"/>
          <ac:spMkLst>
            <pc:docMk/>
            <pc:sldMk cId="1139589552" sldId="372"/>
            <ac:spMk id="3" creationId="{00000000-0000-0000-0000-000000000000}"/>
          </ac:spMkLst>
        </pc:spChg>
        <pc:spChg chg="add mod">
          <ac:chgData name="Alex Brown" userId="fcb34083fb3aab02" providerId="LiveId" clId="{0B827E14-9445-4868-8FB7-E21E5A11D43A}" dt="2022-10-28T18:53:26.220" v="4355" actId="1076"/>
          <ac:spMkLst>
            <pc:docMk/>
            <pc:sldMk cId="1139589552" sldId="372"/>
            <ac:spMk id="4" creationId="{A2949D3A-5C9A-F491-2A96-D0C1CF95280F}"/>
          </ac:spMkLst>
        </pc:spChg>
        <pc:spChg chg="del">
          <ac:chgData name="Alex Brown" userId="fcb34083fb3aab02" providerId="LiveId" clId="{0B827E14-9445-4868-8FB7-E21E5A11D43A}" dt="2022-10-28T18:33:07.855" v="3325" actId="478"/>
          <ac:spMkLst>
            <pc:docMk/>
            <pc:sldMk cId="1139589552" sldId="372"/>
            <ac:spMk id="5" creationId="{00000000-0000-0000-0000-000000000000}"/>
          </ac:spMkLst>
        </pc:spChg>
      </pc:sldChg>
      <pc:sldChg chg="del">
        <pc:chgData name="Alex Brown" userId="fcb34083fb3aab02" providerId="LiveId" clId="{0B827E14-9445-4868-8FB7-E21E5A11D43A}" dt="2022-10-28T04:30:04.761" v="45" actId="47"/>
        <pc:sldMkLst>
          <pc:docMk/>
          <pc:sldMk cId="2678115848" sldId="374"/>
        </pc:sldMkLst>
      </pc:sldChg>
      <pc:sldChg chg="del ord">
        <pc:chgData name="Alex Brown" userId="fcb34083fb3aab02" providerId="LiveId" clId="{0B827E14-9445-4868-8FB7-E21E5A11D43A}" dt="2022-10-28T04:30:04.761" v="45" actId="47"/>
        <pc:sldMkLst>
          <pc:docMk/>
          <pc:sldMk cId="3632523853" sldId="375"/>
        </pc:sldMkLst>
      </pc:sldChg>
      <pc:sldChg chg="modSp mod ord">
        <pc:chgData name="Alex Brown" userId="fcb34083fb3aab02" providerId="LiveId" clId="{0B827E14-9445-4868-8FB7-E21E5A11D43A}" dt="2022-10-28T20:01:28.358" v="5182" actId="20577"/>
        <pc:sldMkLst>
          <pc:docMk/>
          <pc:sldMk cId="3481422055" sldId="379"/>
        </pc:sldMkLst>
        <pc:spChg chg="mod">
          <ac:chgData name="Alex Brown" userId="fcb34083fb3aab02" providerId="LiveId" clId="{0B827E14-9445-4868-8FB7-E21E5A11D43A}" dt="2022-10-28T20:01:28.358" v="5182" actId="20577"/>
          <ac:spMkLst>
            <pc:docMk/>
            <pc:sldMk cId="3481422055" sldId="379"/>
            <ac:spMk id="3" creationId="{00000000-0000-0000-0000-000000000000}"/>
          </ac:spMkLst>
        </pc:spChg>
      </pc:sldChg>
      <pc:sldChg chg="delSp mod ord">
        <pc:chgData name="Alex Brown" userId="fcb34083fb3aab02" providerId="LiveId" clId="{0B827E14-9445-4868-8FB7-E21E5A11D43A}" dt="2022-10-28T18:32:18.295" v="3317" actId="478"/>
        <pc:sldMkLst>
          <pc:docMk/>
          <pc:sldMk cId="3957500742" sldId="382"/>
        </pc:sldMkLst>
        <pc:spChg chg="del">
          <ac:chgData name="Alex Brown" userId="fcb34083fb3aab02" providerId="LiveId" clId="{0B827E14-9445-4868-8FB7-E21E5A11D43A}" dt="2022-10-28T18:32:18.295" v="3317" actId="478"/>
          <ac:spMkLst>
            <pc:docMk/>
            <pc:sldMk cId="3957500742" sldId="382"/>
            <ac:spMk id="4" creationId="{00000000-0000-0000-0000-000000000000}"/>
          </ac:spMkLst>
        </pc:spChg>
      </pc:sldChg>
      <pc:sldChg chg="delSp modSp mod ord">
        <pc:chgData name="Alex Brown" userId="fcb34083fb3aab02" providerId="LiveId" clId="{0B827E14-9445-4868-8FB7-E21E5A11D43A}" dt="2022-10-28T18:44:52.359" v="3407"/>
        <pc:sldMkLst>
          <pc:docMk/>
          <pc:sldMk cId="2595502343" sldId="383"/>
        </pc:sldMkLst>
        <pc:spChg chg="del mod">
          <ac:chgData name="Alex Brown" userId="fcb34083fb3aab02" providerId="LiveId" clId="{0B827E14-9445-4868-8FB7-E21E5A11D43A}" dt="2022-10-28T18:32:30.200" v="3320" actId="478"/>
          <ac:spMkLst>
            <pc:docMk/>
            <pc:sldMk cId="2595502343" sldId="383"/>
            <ac:spMk id="6" creationId="{00000000-0000-0000-0000-000000000000}"/>
          </ac:spMkLst>
        </pc:spChg>
      </pc:sldChg>
      <pc:sldChg chg="delSp modSp mod">
        <pc:chgData name="Alex Brown" userId="fcb34083fb3aab02" providerId="LiveId" clId="{0B827E14-9445-4868-8FB7-E21E5A11D43A}" dt="2022-10-28T18:46:56.212" v="3434" actId="20577"/>
        <pc:sldMkLst>
          <pc:docMk/>
          <pc:sldMk cId="2479352623" sldId="385"/>
        </pc:sldMkLst>
        <pc:spChg chg="mod">
          <ac:chgData name="Alex Brown" userId="fcb34083fb3aab02" providerId="LiveId" clId="{0B827E14-9445-4868-8FB7-E21E5A11D43A}" dt="2022-10-28T18:46:56.212" v="3434" actId="20577"/>
          <ac:spMkLst>
            <pc:docMk/>
            <pc:sldMk cId="2479352623" sldId="385"/>
            <ac:spMk id="2" creationId="{00000000-0000-0000-0000-000000000000}"/>
          </ac:spMkLst>
        </pc:spChg>
        <pc:spChg chg="del">
          <ac:chgData name="Alex Brown" userId="fcb34083fb3aab02" providerId="LiveId" clId="{0B827E14-9445-4868-8FB7-E21E5A11D43A}" dt="2022-10-28T18:32:23.854" v="3318" actId="478"/>
          <ac:spMkLst>
            <pc:docMk/>
            <pc:sldMk cId="2479352623" sldId="385"/>
            <ac:spMk id="5" creationId="{00000000-0000-0000-0000-000000000000}"/>
          </ac:spMkLst>
        </pc:spChg>
      </pc:sldChg>
      <pc:sldChg chg="modSp del mod">
        <pc:chgData name="Alex Brown" userId="fcb34083fb3aab02" providerId="LiveId" clId="{0B827E14-9445-4868-8FB7-E21E5A11D43A}" dt="2022-10-28T04:29:21.550" v="35" actId="47"/>
        <pc:sldMkLst>
          <pc:docMk/>
          <pc:sldMk cId="1680789782" sldId="389"/>
        </pc:sldMkLst>
        <pc:spChg chg="mod">
          <ac:chgData name="Alex Brown" userId="fcb34083fb3aab02" providerId="LiveId" clId="{0B827E14-9445-4868-8FB7-E21E5A11D43A}" dt="2022-10-28T04:11:11.736" v="16" actId="20577"/>
          <ac:spMkLst>
            <pc:docMk/>
            <pc:sldMk cId="1680789782" sldId="389"/>
            <ac:spMk id="2" creationId="{00000000-0000-0000-0000-000000000000}"/>
          </ac:spMkLst>
        </pc:spChg>
      </pc:sldChg>
      <pc:sldChg chg="delSp mod">
        <pc:chgData name="Alex Brown" userId="fcb34083fb3aab02" providerId="LiveId" clId="{0B827E14-9445-4868-8FB7-E21E5A11D43A}" dt="2022-10-28T18:32:49.613" v="3322" actId="478"/>
        <pc:sldMkLst>
          <pc:docMk/>
          <pc:sldMk cId="3698803595" sldId="390"/>
        </pc:sldMkLst>
        <pc:spChg chg="del">
          <ac:chgData name="Alex Brown" userId="fcb34083fb3aab02" providerId="LiveId" clId="{0B827E14-9445-4868-8FB7-E21E5A11D43A}" dt="2022-10-28T18:32:49.613" v="3322" actId="478"/>
          <ac:spMkLst>
            <pc:docMk/>
            <pc:sldMk cId="3698803595" sldId="390"/>
            <ac:spMk id="4" creationId="{00000000-0000-0000-0000-000000000000}"/>
          </ac:spMkLst>
        </pc:spChg>
      </pc:sldChg>
      <pc:sldChg chg="modSp mod">
        <pc:chgData name="Alex Brown" userId="fcb34083fb3aab02" providerId="LiveId" clId="{0B827E14-9445-4868-8FB7-E21E5A11D43A}" dt="2022-10-28T19:16:54.313" v="4804" actId="20577"/>
        <pc:sldMkLst>
          <pc:docMk/>
          <pc:sldMk cId="3507269631" sldId="392"/>
        </pc:sldMkLst>
        <pc:spChg chg="mod">
          <ac:chgData name="Alex Brown" userId="fcb34083fb3aab02" providerId="LiveId" clId="{0B827E14-9445-4868-8FB7-E21E5A11D43A}" dt="2022-10-28T19:16:54.313" v="4804" actId="20577"/>
          <ac:spMkLst>
            <pc:docMk/>
            <pc:sldMk cId="3507269631" sldId="392"/>
            <ac:spMk id="3" creationId="{00000000-0000-0000-0000-000000000000}"/>
          </ac:spMkLst>
        </pc:spChg>
      </pc:sldChg>
      <pc:sldChg chg="del">
        <pc:chgData name="Alex Brown" userId="fcb34083fb3aab02" providerId="LiveId" clId="{0B827E14-9445-4868-8FB7-E21E5A11D43A}" dt="2022-10-28T04:30:20.234" v="46" actId="47"/>
        <pc:sldMkLst>
          <pc:docMk/>
          <pc:sldMk cId="1215623069" sldId="393"/>
        </pc:sldMkLst>
      </pc:sldChg>
      <pc:sldChg chg="delSp modSp mod ord">
        <pc:chgData name="Alex Brown" userId="fcb34083fb3aab02" providerId="LiveId" clId="{0B827E14-9445-4868-8FB7-E21E5A11D43A}" dt="2022-10-28T20:05:48.169" v="5188" actId="478"/>
        <pc:sldMkLst>
          <pc:docMk/>
          <pc:sldMk cId="3268572060" sldId="394"/>
        </pc:sldMkLst>
        <pc:spChg chg="mod">
          <ac:chgData name="Alex Brown" userId="fcb34083fb3aab02" providerId="LiveId" clId="{0B827E14-9445-4868-8FB7-E21E5A11D43A}" dt="2022-10-28T04:30:38.060" v="61" actId="20577"/>
          <ac:spMkLst>
            <pc:docMk/>
            <pc:sldMk cId="3268572060" sldId="394"/>
            <ac:spMk id="2" creationId="{00000000-0000-0000-0000-000000000000}"/>
          </ac:spMkLst>
        </pc:spChg>
        <pc:spChg chg="mod">
          <ac:chgData name="Alex Brown" userId="fcb34083fb3aab02" providerId="LiveId" clId="{0B827E14-9445-4868-8FB7-E21E5A11D43A}" dt="2022-10-28T19:55:44.079" v="5103" actId="20577"/>
          <ac:spMkLst>
            <pc:docMk/>
            <pc:sldMk cId="3268572060" sldId="394"/>
            <ac:spMk id="3" creationId="{00000000-0000-0000-0000-000000000000}"/>
          </ac:spMkLst>
        </pc:spChg>
        <pc:spChg chg="del">
          <ac:chgData name="Alex Brown" userId="fcb34083fb3aab02" providerId="LiveId" clId="{0B827E14-9445-4868-8FB7-E21E5A11D43A}" dt="2022-10-28T20:05:48.169" v="5188" actId="478"/>
          <ac:spMkLst>
            <pc:docMk/>
            <pc:sldMk cId="3268572060" sldId="394"/>
            <ac:spMk id="5" creationId="{00000000-0000-0000-0000-000000000000}"/>
          </ac:spMkLst>
        </pc:spChg>
      </pc:sldChg>
      <pc:sldChg chg="modSp mod">
        <pc:chgData name="Alex Brown" userId="fcb34083fb3aab02" providerId="LiveId" clId="{0B827E14-9445-4868-8FB7-E21E5A11D43A}" dt="2022-10-28T18:46:35.600" v="3426" actId="20577"/>
        <pc:sldMkLst>
          <pc:docMk/>
          <pc:sldMk cId="406934589" sldId="395"/>
        </pc:sldMkLst>
        <pc:spChg chg="mod">
          <ac:chgData name="Alex Brown" userId="fcb34083fb3aab02" providerId="LiveId" clId="{0B827E14-9445-4868-8FB7-E21E5A11D43A}" dt="2022-10-28T18:46:35.600" v="3426" actId="20577"/>
          <ac:spMkLst>
            <pc:docMk/>
            <pc:sldMk cId="406934589" sldId="395"/>
            <ac:spMk id="2" creationId="{00000000-0000-0000-0000-000000000000}"/>
          </ac:spMkLst>
        </pc:spChg>
      </pc:sldChg>
      <pc:sldChg chg="delSp modSp add del mod">
        <pc:chgData name="Alex Brown" userId="fcb34083fb3aab02" providerId="LiveId" clId="{0B827E14-9445-4868-8FB7-E21E5A11D43A}" dt="2022-10-28T18:51:35.142" v="4163" actId="47"/>
        <pc:sldMkLst>
          <pc:docMk/>
          <pc:sldMk cId="2747642761" sldId="396"/>
        </pc:sldMkLst>
        <pc:spChg chg="mod">
          <ac:chgData name="Alex Brown" userId="fcb34083fb3aab02" providerId="LiveId" clId="{0B827E14-9445-4868-8FB7-E21E5A11D43A}" dt="2022-10-28T04:50:01.627" v="987" actId="20577"/>
          <ac:spMkLst>
            <pc:docMk/>
            <pc:sldMk cId="2747642761" sldId="396"/>
            <ac:spMk id="2" creationId="{00000000-0000-0000-0000-000000000000}"/>
          </ac:spMkLst>
        </pc:spChg>
        <pc:spChg chg="mod">
          <ac:chgData name="Alex Brown" userId="fcb34083fb3aab02" providerId="LiveId" clId="{0B827E14-9445-4868-8FB7-E21E5A11D43A}" dt="2022-10-28T04:52:51.288" v="1541" actId="27636"/>
          <ac:spMkLst>
            <pc:docMk/>
            <pc:sldMk cId="2747642761" sldId="396"/>
            <ac:spMk id="3" creationId="{00000000-0000-0000-0000-000000000000}"/>
          </ac:spMkLst>
        </pc:spChg>
        <pc:spChg chg="del">
          <ac:chgData name="Alex Brown" userId="fcb34083fb3aab02" providerId="LiveId" clId="{0B827E14-9445-4868-8FB7-E21E5A11D43A}" dt="2022-10-28T18:32:55.235" v="3323" actId="478"/>
          <ac:spMkLst>
            <pc:docMk/>
            <pc:sldMk cId="2747642761" sldId="396"/>
            <ac:spMk id="4" creationId="{00000000-0000-0000-0000-000000000000}"/>
          </ac:spMkLst>
        </pc:spChg>
      </pc:sldChg>
      <pc:sldChg chg="addSp delSp modSp new del mod">
        <pc:chgData name="Alex Brown" userId="fcb34083fb3aab02" providerId="LiveId" clId="{0B827E14-9445-4868-8FB7-E21E5A11D43A}" dt="2022-10-28T04:29:23.992" v="36" actId="47"/>
        <pc:sldMkLst>
          <pc:docMk/>
          <pc:sldMk cId="3884089215" sldId="396"/>
        </pc:sldMkLst>
        <pc:spChg chg="add del mod">
          <ac:chgData name="Alex Brown" userId="fcb34083fb3aab02" providerId="LiveId" clId="{0B827E14-9445-4868-8FB7-E21E5A11D43A}" dt="2022-10-28T04:18:10.272" v="26" actId="20577"/>
          <ac:spMkLst>
            <pc:docMk/>
            <pc:sldMk cId="3884089215" sldId="396"/>
            <ac:spMk id="3" creationId="{56CEEA7E-2D9B-C1CE-323F-BFC3657E9869}"/>
          </ac:spMkLst>
        </pc:spChg>
        <pc:graphicFrameChg chg="add del mod modGraphic">
          <ac:chgData name="Alex Brown" userId="fcb34083fb3aab02" providerId="LiveId" clId="{0B827E14-9445-4868-8FB7-E21E5A11D43A}" dt="2022-10-28T04:13:06.739" v="24"/>
          <ac:graphicFrameMkLst>
            <pc:docMk/>
            <pc:sldMk cId="3884089215" sldId="396"/>
            <ac:graphicFrameMk id="5" creationId="{6855F399-E935-FAF9-12B7-F4F3BDB735D3}"/>
          </ac:graphicFrameMkLst>
        </pc:graphicFrameChg>
      </pc:sldChg>
      <pc:sldChg chg="add ord">
        <pc:chgData name="Alex Brown" userId="fcb34083fb3aab02" providerId="LiveId" clId="{0B827E14-9445-4868-8FB7-E21E5A11D43A}" dt="2022-10-28T16:26:05.596" v="1544"/>
        <pc:sldMkLst>
          <pc:docMk/>
          <pc:sldMk cId="2836060299" sldId="397"/>
        </pc:sldMkLst>
      </pc:sldChg>
      <pc:sldChg chg="addSp delSp modSp new del mod ord">
        <pc:chgData name="Alex Brown" userId="fcb34083fb3aab02" providerId="LiveId" clId="{0B827E14-9445-4868-8FB7-E21E5A11D43A}" dt="2022-10-28T20:05:07.039" v="5183" actId="47"/>
        <pc:sldMkLst>
          <pc:docMk/>
          <pc:sldMk cId="3203653999" sldId="398"/>
        </pc:sldMkLst>
        <pc:spChg chg="del">
          <ac:chgData name="Alex Brown" userId="fcb34083fb3aab02" providerId="LiveId" clId="{0B827E14-9445-4868-8FB7-E21E5A11D43A}" dt="2022-10-28T18:19:47.658" v="2537" actId="478"/>
          <ac:spMkLst>
            <pc:docMk/>
            <pc:sldMk cId="3203653999" sldId="398"/>
            <ac:spMk id="2" creationId="{CC064E02-AD86-A538-2BB9-849691B541F8}"/>
          </ac:spMkLst>
        </pc:spChg>
        <pc:spChg chg="del">
          <ac:chgData name="Alex Brown" userId="fcb34083fb3aab02" providerId="LiveId" clId="{0B827E14-9445-4868-8FB7-E21E5A11D43A}" dt="2022-10-28T17:16:27.578" v="1548" actId="3680"/>
          <ac:spMkLst>
            <pc:docMk/>
            <pc:sldMk cId="3203653999" sldId="398"/>
            <ac:spMk id="3" creationId="{9CC865A7-93E0-856B-C3AC-C0CE3071FA3A}"/>
          </ac:spMkLst>
        </pc:spChg>
        <pc:spChg chg="del">
          <ac:chgData name="Alex Brown" userId="fcb34083fb3aab02" providerId="LiveId" clId="{0B827E14-9445-4868-8FB7-E21E5A11D43A}" dt="2022-10-28T18:23:18.559" v="2687" actId="478"/>
          <ac:spMkLst>
            <pc:docMk/>
            <pc:sldMk cId="3203653999" sldId="398"/>
            <ac:spMk id="4" creationId="{E64E50A3-2E75-73C0-B082-6A05A86D5FD3}"/>
          </ac:spMkLst>
        </pc:spChg>
        <pc:spChg chg="add del mod">
          <ac:chgData name="Alex Brown" userId="fcb34083fb3aab02" providerId="LiveId" clId="{0B827E14-9445-4868-8FB7-E21E5A11D43A}" dt="2022-10-28T18:04:23.702" v="2011" actId="3680"/>
          <ac:spMkLst>
            <pc:docMk/>
            <pc:sldMk cId="3203653999" sldId="398"/>
            <ac:spMk id="6" creationId="{38A6AAC5-5E84-6CF0-2902-5A3E64452B23}"/>
          </ac:spMkLst>
        </pc:spChg>
        <pc:spChg chg="add del mod">
          <ac:chgData name="Alex Brown" userId="fcb34083fb3aab02" providerId="LiveId" clId="{0B827E14-9445-4868-8FB7-E21E5A11D43A}" dt="2022-10-28T18:45:37.047" v="3409" actId="478"/>
          <ac:spMkLst>
            <pc:docMk/>
            <pc:sldMk cId="3203653999" sldId="398"/>
            <ac:spMk id="8" creationId="{3C38E2E5-8186-D622-DA3F-F9CCE083FC97}"/>
          </ac:spMkLst>
        </pc:spChg>
        <pc:graphicFrameChg chg="add del mod ord modGraphic">
          <ac:chgData name="Alex Brown" userId="fcb34083fb3aab02" providerId="LiveId" clId="{0B827E14-9445-4868-8FB7-E21E5A11D43A}" dt="2022-10-28T18:04:18.276" v="2010" actId="478"/>
          <ac:graphicFrameMkLst>
            <pc:docMk/>
            <pc:sldMk cId="3203653999" sldId="398"/>
            <ac:graphicFrameMk id="5" creationId="{3194D616-FBED-328F-47EC-E028793FF482}"/>
          </ac:graphicFrameMkLst>
        </pc:graphicFrameChg>
        <pc:graphicFrameChg chg="add mod ord modGraphic">
          <ac:chgData name="Alex Brown" userId="fcb34083fb3aab02" providerId="LiveId" clId="{0B827E14-9445-4868-8FB7-E21E5A11D43A}" dt="2022-10-28T18:56:20.227" v="4638" actId="14100"/>
          <ac:graphicFrameMkLst>
            <pc:docMk/>
            <pc:sldMk cId="3203653999" sldId="398"/>
            <ac:graphicFrameMk id="7" creationId="{9F047AD6-B153-B009-5168-B0EEA022678E}"/>
          </ac:graphicFrameMkLst>
        </pc:graphicFrameChg>
      </pc:sldChg>
      <pc:sldChg chg="modSp add del mod">
        <pc:chgData name="Alex Brown" userId="fcb34083fb3aab02" providerId="LiveId" clId="{0B827E14-9445-4868-8FB7-E21E5A11D43A}" dt="2022-10-28T17:59:45.258" v="1906" actId="47"/>
        <pc:sldMkLst>
          <pc:docMk/>
          <pc:sldMk cId="555285315" sldId="399"/>
        </pc:sldMkLst>
        <pc:graphicFrameChg chg="modGraphic">
          <ac:chgData name="Alex Brown" userId="fcb34083fb3aab02" providerId="LiveId" clId="{0B827E14-9445-4868-8FB7-E21E5A11D43A}" dt="2022-10-28T17:59:01.747" v="1902" actId="6549"/>
          <ac:graphicFrameMkLst>
            <pc:docMk/>
            <pc:sldMk cId="555285315" sldId="399"/>
            <ac:graphicFrameMk id="5" creationId="{3194D616-FBED-328F-47EC-E028793FF482}"/>
          </ac:graphicFrameMkLst>
        </pc:graphicFrameChg>
      </pc:sldChg>
      <pc:sldChg chg="delSp modSp add del mod ord">
        <pc:chgData name="Alex Brown" userId="fcb34083fb3aab02" providerId="LiveId" clId="{0B827E14-9445-4868-8FB7-E21E5A11D43A}" dt="2022-10-28T20:05:07.039" v="5183" actId="47"/>
        <pc:sldMkLst>
          <pc:docMk/>
          <pc:sldMk cId="3517970955" sldId="400"/>
        </pc:sldMkLst>
        <pc:spChg chg="del mod">
          <ac:chgData name="Alex Brown" userId="fcb34083fb3aab02" providerId="LiveId" clId="{0B827E14-9445-4868-8FB7-E21E5A11D43A}" dt="2022-10-28T18:31:40.146" v="3315" actId="478"/>
          <ac:spMkLst>
            <pc:docMk/>
            <pc:sldMk cId="3517970955" sldId="400"/>
            <ac:spMk id="2" creationId="{CC064E02-AD86-A538-2BB9-849691B541F8}"/>
          </ac:spMkLst>
        </pc:spChg>
        <pc:spChg chg="del">
          <ac:chgData name="Alex Brown" userId="fcb34083fb3aab02" providerId="LiveId" clId="{0B827E14-9445-4868-8FB7-E21E5A11D43A}" dt="2022-10-28T18:31:43.905" v="3316" actId="478"/>
          <ac:spMkLst>
            <pc:docMk/>
            <pc:sldMk cId="3517970955" sldId="400"/>
            <ac:spMk id="4" creationId="{E64E50A3-2E75-73C0-B082-6A05A86D5FD3}"/>
          </ac:spMkLst>
        </pc:spChg>
        <pc:graphicFrameChg chg="mod modGraphic">
          <ac:chgData name="Alex Brown" userId="fcb34083fb3aab02" providerId="LiveId" clId="{0B827E14-9445-4868-8FB7-E21E5A11D43A}" dt="2022-10-28T18:33:48.285" v="3331" actId="2062"/>
          <ac:graphicFrameMkLst>
            <pc:docMk/>
            <pc:sldMk cId="3517970955" sldId="400"/>
            <ac:graphicFrameMk id="5" creationId="{3194D616-FBED-328F-47EC-E028793FF482}"/>
          </ac:graphicFrameMkLst>
        </pc:graphicFrameChg>
      </pc:sldChg>
      <pc:sldChg chg="modSp add del mod">
        <pc:chgData name="Alex Brown" userId="fcb34083fb3aab02" providerId="LiveId" clId="{0B827E14-9445-4868-8FB7-E21E5A11D43A}" dt="2022-10-28T20:05:07.039" v="5183" actId="47"/>
        <pc:sldMkLst>
          <pc:docMk/>
          <pc:sldMk cId="988935086" sldId="401"/>
        </pc:sldMkLst>
        <pc:spChg chg="mod">
          <ac:chgData name="Alex Brown" userId="fcb34083fb3aab02" providerId="LiveId" clId="{0B827E14-9445-4868-8FB7-E21E5A11D43A}" dt="2022-10-28T18:34:52.682" v="3396" actId="114"/>
          <ac:spMkLst>
            <pc:docMk/>
            <pc:sldMk cId="988935086" sldId="401"/>
            <ac:spMk id="2" creationId="{00000000-0000-0000-0000-000000000000}"/>
          </ac:spMkLst>
        </pc:spChg>
      </pc:sldChg>
      <pc:sldChg chg="modSp add del mod">
        <pc:chgData name="Alex Brown" userId="fcb34083fb3aab02" providerId="LiveId" clId="{0B827E14-9445-4868-8FB7-E21E5A11D43A}" dt="2022-10-28T18:28:21.648" v="3045" actId="47"/>
        <pc:sldMkLst>
          <pc:docMk/>
          <pc:sldMk cId="2905985013" sldId="401"/>
        </pc:sldMkLst>
        <pc:graphicFrameChg chg="modGraphic">
          <ac:chgData name="Alex Brown" userId="fcb34083fb3aab02" providerId="LiveId" clId="{0B827E14-9445-4868-8FB7-E21E5A11D43A}" dt="2022-10-28T18:04:59.489" v="2077" actId="20577"/>
          <ac:graphicFrameMkLst>
            <pc:docMk/>
            <pc:sldMk cId="2905985013" sldId="401"/>
            <ac:graphicFrameMk id="5" creationId="{3194D616-FBED-328F-47EC-E028793FF482}"/>
          </ac:graphicFrameMkLst>
        </pc:graphicFrameChg>
      </pc:sldChg>
      <pc:sldChg chg="modSp add mod">
        <pc:chgData name="Alex Brown" userId="fcb34083fb3aab02" providerId="LiveId" clId="{0B827E14-9445-4868-8FB7-E21E5A11D43A}" dt="2022-10-28T18:51:20.567" v="4161" actId="20577"/>
        <pc:sldMkLst>
          <pc:docMk/>
          <pc:sldMk cId="1674709171" sldId="402"/>
        </pc:sldMkLst>
        <pc:spChg chg="mod">
          <ac:chgData name="Alex Brown" userId="fcb34083fb3aab02" providerId="LiveId" clId="{0B827E14-9445-4868-8FB7-E21E5A11D43A}" dt="2022-10-28T18:51:20.567" v="4161" actId="20577"/>
          <ac:spMkLst>
            <pc:docMk/>
            <pc:sldMk cId="1674709171" sldId="402"/>
            <ac:spMk id="2" creationId="{00000000-0000-0000-0000-000000000000}"/>
          </ac:spMkLst>
        </pc:spChg>
      </pc:sldChg>
      <pc:sldChg chg="add del">
        <pc:chgData name="Alex Brown" userId="fcb34083fb3aab02" providerId="LiveId" clId="{0B827E14-9445-4868-8FB7-E21E5A11D43A}" dt="2022-10-28T18:28:19.963" v="3044" actId="47"/>
        <pc:sldMkLst>
          <pc:docMk/>
          <pc:sldMk cId="1976204546" sldId="402"/>
        </pc:sldMkLst>
      </pc:sldChg>
      <pc:sldChg chg="add del">
        <pc:chgData name="Alex Brown" userId="fcb34083fb3aab02" providerId="LiveId" clId="{0B827E14-9445-4868-8FB7-E21E5A11D43A}" dt="2022-10-28T18:28:17.427" v="3043" actId="47"/>
        <pc:sldMkLst>
          <pc:docMk/>
          <pc:sldMk cId="1268553628" sldId="403"/>
        </pc:sldMkLst>
      </pc:sldChg>
      <pc:sldChg chg="modSp add mod">
        <pc:chgData name="Alex Brown" userId="fcb34083fb3aab02" providerId="LiveId" clId="{0B827E14-9445-4868-8FB7-E21E5A11D43A}" dt="2022-10-28T18:57:23.210" v="4651" actId="20577"/>
        <pc:sldMkLst>
          <pc:docMk/>
          <pc:sldMk cId="4264077705" sldId="403"/>
        </pc:sldMkLst>
        <pc:spChg chg="mod">
          <ac:chgData name="Alex Brown" userId="fcb34083fb3aab02" providerId="LiveId" clId="{0B827E14-9445-4868-8FB7-E21E5A11D43A}" dt="2022-10-28T18:57:23.210" v="4651" actId="20577"/>
          <ac:spMkLst>
            <pc:docMk/>
            <pc:sldMk cId="4264077705" sldId="403"/>
            <ac:spMk id="2" creationId="{00000000-0000-0000-0000-000000000000}"/>
          </ac:spMkLst>
        </pc:spChg>
      </pc:sldChg>
      <pc:sldChg chg="add del modAnim">
        <pc:chgData name="Alex Brown" userId="fcb34083fb3aab02" providerId="LiveId" clId="{0B827E14-9445-4868-8FB7-E21E5A11D43A}" dt="2022-10-28T19:58:45.638" v="5106" actId="47"/>
        <pc:sldMkLst>
          <pc:docMk/>
          <pc:sldMk cId="477607964" sldId="404"/>
        </pc:sldMkLst>
      </pc:sldChg>
    </pc:docChg>
  </pc:docChgLst>
  <pc:docChgLst>
    <pc:chgData name="Alex Brown" userId="3966aa66-e501-4bd4-82d7-168f1723ed59" providerId="ADAL" clId="{AD6A37F4-A6D7-4D30-A39C-2F88D2781773}"/>
    <pc:docChg chg="custSel delSld modSld">
      <pc:chgData name="Alex Brown" userId="3966aa66-e501-4bd4-82d7-168f1723ed59" providerId="ADAL" clId="{AD6A37F4-A6D7-4D30-A39C-2F88D2781773}" dt="2023-06-09T19:37:05.480" v="376" actId="47"/>
      <pc:docMkLst>
        <pc:docMk/>
      </pc:docMkLst>
      <pc:sldChg chg="del">
        <pc:chgData name="Alex Brown" userId="3966aa66-e501-4bd4-82d7-168f1723ed59" providerId="ADAL" clId="{AD6A37F4-A6D7-4D30-A39C-2F88D2781773}" dt="2023-06-09T18:56:40.438" v="72" actId="47"/>
        <pc:sldMkLst>
          <pc:docMk/>
          <pc:sldMk cId="2345225813" sldId="256"/>
        </pc:sldMkLst>
      </pc:sldChg>
      <pc:sldChg chg="del">
        <pc:chgData name="Alex Brown" userId="3966aa66-e501-4bd4-82d7-168f1723ed59" providerId="ADAL" clId="{AD6A37F4-A6D7-4D30-A39C-2F88D2781773}" dt="2023-06-09T19:37:05.480" v="376" actId="47"/>
        <pc:sldMkLst>
          <pc:docMk/>
          <pc:sldMk cId="1215853494" sldId="301"/>
        </pc:sldMkLst>
      </pc:sldChg>
      <pc:sldChg chg="del">
        <pc:chgData name="Alex Brown" userId="3966aa66-e501-4bd4-82d7-168f1723ed59" providerId="ADAL" clId="{AD6A37F4-A6D7-4D30-A39C-2F88D2781773}" dt="2023-06-09T19:37:04.434" v="375" actId="47"/>
        <pc:sldMkLst>
          <pc:docMk/>
          <pc:sldMk cId="3687713762" sldId="352"/>
        </pc:sldMkLst>
      </pc:sldChg>
      <pc:sldChg chg="addSp delSp modSp mod">
        <pc:chgData name="Alex Brown" userId="3966aa66-e501-4bd4-82d7-168f1723ed59" providerId="ADAL" clId="{AD6A37F4-A6D7-4D30-A39C-2F88D2781773}" dt="2023-06-09T19:36:54.589" v="364" actId="14100"/>
        <pc:sldMkLst>
          <pc:docMk/>
          <pc:sldMk cId="1151013596" sldId="370"/>
        </pc:sldMkLst>
        <pc:spChg chg="mod">
          <ac:chgData name="Alex Brown" userId="3966aa66-e501-4bd4-82d7-168f1723ed59" providerId="ADAL" clId="{AD6A37F4-A6D7-4D30-A39C-2F88D2781773}" dt="2023-06-09T19:35:15.897" v="356" actId="27636"/>
          <ac:spMkLst>
            <pc:docMk/>
            <pc:sldMk cId="1151013596" sldId="370"/>
            <ac:spMk id="2" creationId="{00000000-0000-0000-0000-000000000000}"/>
          </ac:spMkLst>
        </pc:spChg>
        <pc:spChg chg="del mod">
          <ac:chgData name="Alex Brown" userId="3966aa66-e501-4bd4-82d7-168f1723ed59" providerId="ADAL" clId="{AD6A37F4-A6D7-4D30-A39C-2F88D2781773}" dt="2023-06-09T19:35:01.265" v="347"/>
          <ac:spMkLst>
            <pc:docMk/>
            <pc:sldMk cId="1151013596" sldId="370"/>
            <ac:spMk id="3" creationId="{00000000-0000-0000-0000-000000000000}"/>
          </ac:spMkLst>
        </pc:spChg>
        <pc:spChg chg="add del mod">
          <ac:chgData name="Alex Brown" userId="3966aa66-e501-4bd4-82d7-168f1723ed59" providerId="ADAL" clId="{AD6A37F4-A6D7-4D30-A39C-2F88D2781773}" dt="2023-06-09T19:36:42.460" v="358"/>
          <ac:spMkLst>
            <pc:docMk/>
            <pc:sldMk cId="1151013596" sldId="370"/>
            <ac:spMk id="7" creationId="{00369195-25B4-DC86-0223-7E2F22E8A31A}"/>
          </ac:spMkLst>
        </pc:spChg>
        <pc:picChg chg="add del mod">
          <ac:chgData name="Alex Brown" userId="3966aa66-e501-4bd4-82d7-168f1723ed59" providerId="ADAL" clId="{AD6A37F4-A6D7-4D30-A39C-2F88D2781773}" dt="2023-06-09T19:36:42.170" v="357" actId="478"/>
          <ac:picMkLst>
            <pc:docMk/>
            <pc:sldMk cId="1151013596" sldId="370"/>
            <ac:picMk id="5" creationId="{FC5C2BE1-5AC9-95BC-DA36-54AEDD7B5D07}"/>
          </ac:picMkLst>
        </pc:picChg>
        <pc:picChg chg="add mod">
          <ac:chgData name="Alex Brown" userId="3966aa66-e501-4bd4-82d7-168f1723ed59" providerId="ADAL" clId="{AD6A37F4-A6D7-4D30-A39C-2F88D2781773}" dt="2023-06-09T19:36:54.589" v="364" actId="14100"/>
          <ac:picMkLst>
            <pc:docMk/>
            <pc:sldMk cId="1151013596" sldId="370"/>
            <ac:picMk id="9" creationId="{79E88398-4981-A967-7B31-A46697770CD4}"/>
          </ac:picMkLst>
        </pc:picChg>
      </pc:sldChg>
      <pc:sldChg chg="del">
        <pc:chgData name="Alex Brown" userId="3966aa66-e501-4bd4-82d7-168f1723ed59" providerId="ADAL" clId="{AD6A37F4-A6D7-4D30-A39C-2F88D2781773}" dt="2023-06-09T19:37:02.247" v="371" actId="47"/>
        <pc:sldMkLst>
          <pc:docMk/>
          <pc:sldMk cId="1139589552" sldId="372"/>
        </pc:sldMkLst>
      </pc:sldChg>
      <pc:sldChg chg="addSp delSp modSp mod">
        <pc:chgData name="Alex Brown" userId="3966aa66-e501-4bd4-82d7-168f1723ed59" providerId="ADAL" clId="{AD6A37F4-A6D7-4D30-A39C-2F88D2781773}" dt="2023-06-09T18:57:57.534" v="138" actId="1076"/>
        <pc:sldMkLst>
          <pc:docMk/>
          <pc:sldMk cId="3481422055" sldId="379"/>
        </pc:sldMkLst>
        <pc:spChg chg="mod">
          <ac:chgData name="Alex Brown" userId="3966aa66-e501-4bd4-82d7-168f1723ed59" providerId="ADAL" clId="{AD6A37F4-A6D7-4D30-A39C-2F88D2781773}" dt="2023-06-09T18:57:53.509" v="137" actId="1076"/>
          <ac:spMkLst>
            <pc:docMk/>
            <pc:sldMk cId="3481422055" sldId="379"/>
            <ac:spMk id="2" creationId="{00000000-0000-0000-0000-000000000000}"/>
          </ac:spMkLst>
        </pc:spChg>
        <pc:spChg chg="del mod">
          <ac:chgData name="Alex Brown" userId="3966aa66-e501-4bd4-82d7-168f1723ed59" providerId="ADAL" clId="{AD6A37F4-A6D7-4D30-A39C-2F88D2781773}" dt="2023-06-09T18:57:24.814" v="76"/>
          <ac:spMkLst>
            <pc:docMk/>
            <pc:sldMk cId="3481422055" sldId="379"/>
            <ac:spMk id="3" creationId="{00000000-0000-0000-0000-000000000000}"/>
          </ac:spMkLst>
        </pc:spChg>
        <pc:picChg chg="add mod">
          <ac:chgData name="Alex Brown" userId="3966aa66-e501-4bd4-82d7-168f1723ed59" providerId="ADAL" clId="{AD6A37F4-A6D7-4D30-A39C-2F88D2781773}" dt="2023-06-09T18:57:57.534" v="138" actId="1076"/>
          <ac:picMkLst>
            <pc:docMk/>
            <pc:sldMk cId="3481422055" sldId="379"/>
            <ac:picMk id="5" creationId="{1937A45B-52CB-08E4-922F-2D2924F503B8}"/>
          </ac:picMkLst>
        </pc:picChg>
      </pc:sldChg>
      <pc:sldChg chg="del">
        <pc:chgData name="Alex Brown" userId="3966aa66-e501-4bd4-82d7-168f1723ed59" providerId="ADAL" clId="{AD6A37F4-A6D7-4D30-A39C-2F88D2781773}" dt="2023-06-09T19:37:01.240" v="369" actId="47"/>
        <pc:sldMkLst>
          <pc:docMk/>
          <pc:sldMk cId="3957500742" sldId="382"/>
        </pc:sldMkLst>
      </pc:sldChg>
      <pc:sldChg chg="addSp delSp modSp mod">
        <pc:chgData name="Alex Brown" userId="3966aa66-e501-4bd4-82d7-168f1723ed59" providerId="ADAL" clId="{AD6A37F4-A6D7-4D30-A39C-2F88D2781773}" dt="2023-06-09T18:59:24.072" v="240" actId="12788"/>
        <pc:sldMkLst>
          <pc:docMk/>
          <pc:sldMk cId="2595502343" sldId="383"/>
        </pc:sldMkLst>
        <pc:spChg chg="mod">
          <ac:chgData name="Alex Brown" userId="3966aa66-e501-4bd4-82d7-168f1723ed59" providerId="ADAL" clId="{AD6A37F4-A6D7-4D30-A39C-2F88D2781773}" dt="2023-06-09T18:59:16.747" v="239" actId="20577"/>
          <ac:spMkLst>
            <pc:docMk/>
            <pc:sldMk cId="2595502343" sldId="383"/>
            <ac:spMk id="2" creationId="{00000000-0000-0000-0000-000000000000}"/>
          </ac:spMkLst>
        </pc:spChg>
        <pc:spChg chg="add del mod">
          <ac:chgData name="Alex Brown" userId="3966aa66-e501-4bd4-82d7-168f1723ed59" providerId="ADAL" clId="{AD6A37F4-A6D7-4D30-A39C-2F88D2781773}" dt="2023-06-09T18:58:36.898" v="146" actId="478"/>
          <ac:spMkLst>
            <pc:docMk/>
            <pc:sldMk cId="2595502343" sldId="383"/>
            <ac:spMk id="4" creationId="{249AE85A-CE33-D556-6CB0-2B32CAABE2E0}"/>
          </ac:spMkLst>
        </pc:spChg>
        <pc:spChg chg="del">
          <ac:chgData name="Alex Brown" userId="3966aa66-e501-4bd4-82d7-168f1723ed59" providerId="ADAL" clId="{AD6A37F4-A6D7-4D30-A39C-2F88D2781773}" dt="2023-06-09T18:58:39.294" v="147" actId="478"/>
          <ac:spMkLst>
            <pc:docMk/>
            <pc:sldMk cId="2595502343" sldId="383"/>
            <ac:spMk id="5" creationId="{00000000-0000-0000-0000-000000000000}"/>
          </ac:spMkLst>
        </pc:spChg>
        <pc:picChg chg="add mod">
          <ac:chgData name="Alex Brown" userId="3966aa66-e501-4bd4-82d7-168f1723ed59" providerId="ADAL" clId="{AD6A37F4-A6D7-4D30-A39C-2F88D2781773}" dt="2023-06-09T18:59:24.072" v="240" actId="12788"/>
          <ac:picMkLst>
            <pc:docMk/>
            <pc:sldMk cId="2595502343" sldId="383"/>
            <ac:picMk id="7" creationId="{3C40D63F-4EF8-11B5-CEBB-081B4713D1DB}"/>
          </ac:picMkLst>
        </pc:picChg>
        <pc:picChg chg="del">
          <ac:chgData name="Alex Brown" userId="3966aa66-e501-4bd4-82d7-168f1723ed59" providerId="ADAL" clId="{AD6A37F4-A6D7-4D30-A39C-2F88D2781773}" dt="2023-06-09T18:58:09.796" v="139" actId="478"/>
          <ac:picMkLst>
            <pc:docMk/>
            <pc:sldMk cId="2595502343" sldId="383"/>
            <ac:picMk id="12" creationId="{C8F67053-4189-2D48-E331-FFB007D250A7}"/>
          </ac:picMkLst>
        </pc:picChg>
        <pc:picChg chg="add del mod">
          <ac:chgData name="Alex Brown" userId="3966aa66-e501-4bd4-82d7-168f1723ed59" providerId="ADAL" clId="{AD6A37F4-A6D7-4D30-A39C-2F88D2781773}" dt="2023-06-09T18:58:36.898" v="146" actId="478"/>
          <ac:picMkLst>
            <pc:docMk/>
            <pc:sldMk cId="2595502343" sldId="383"/>
            <ac:picMk id="1026" creationId="{04DDECEC-4A26-3EA7-7775-A760CC03818C}"/>
          </ac:picMkLst>
        </pc:picChg>
      </pc:sldChg>
      <pc:sldChg chg="del">
        <pc:chgData name="Alex Brown" userId="3966aa66-e501-4bd4-82d7-168f1723ed59" providerId="ADAL" clId="{AD6A37F4-A6D7-4D30-A39C-2F88D2781773}" dt="2023-06-09T19:37:00.732" v="368" actId="47"/>
        <pc:sldMkLst>
          <pc:docMk/>
          <pc:sldMk cId="2479352623" sldId="385"/>
        </pc:sldMkLst>
      </pc:sldChg>
      <pc:sldChg chg="del">
        <pc:chgData name="Alex Brown" userId="3966aa66-e501-4bd4-82d7-168f1723ed59" providerId="ADAL" clId="{AD6A37F4-A6D7-4D30-A39C-2F88D2781773}" dt="2023-06-09T19:36:59.656" v="366" actId="47"/>
        <pc:sldMkLst>
          <pc:docMk/>
          <pc:sldMk cId="249676119" sldId="387"/>
        </pc:sldMkLst>
      </pc:sldChg>
      <pc:sldChg chg="del">
        <pc:chgData name="Alex Brown" userId="3966aa66-e501-4bd4-82d7-168f1723ed59" providerId="ADAL" clId="{AD6A37F4-A6D7-4D30-A39C-2F88D2781773}" dt="2023-06-09T19:37:03.476" v="373" actId="47"/>
        <pc:sldMkLst>
          <pc:docMk/>
          <pc:sldMk cId="3698803595" sldId="390"/>
        </pc:sldMkLst>
      </pc:sldChg>
      <pc:sldChg chg="del">
        <pc:chgData name="Alex Brown" userId="3966aa66-e501-4bd4-82d7-168f1723ed59" providerId="ADAL" clId="{AD6A37F4-A6D7-4D30-A39C-2F88D2781773}" dt="2023-06-09T18:56:39.583" v="71" actId="47"/>
        <pc:sldMkLst>
          <pc:docMk/>
          <pc:sldMk cId="529278318" sldId="391"/>
        </pc:sldMkLst>
      </pc:sldChg>
      <pc:sldChg chg="del">
        <pc:chgData name="Alex Brown" userId="3966aa66-e501-4bd4-82d7-168f1723ed59" providerId="ADAL" clId="{AD6A37F4-A6D7-4D30-A39C-2F88D2781773}" dt="2023-06-09T19:36:58.941" v="365" actId="47"/>
        <pc:sldMkLst>
          <pc:docMk/>
          <pc:sldMk cId="3507269631" sldId="392"/>
        </pc:sldMkLst>
      </pc:sldChg>
      <pc:sldChg chg="del">
        <pc:chgData name="Alex Brown" userId="3966aa66-e501-4bd4-82d7-168f1723ed59" providerId="ADAL" clId="{AD6A37F4-A6D7-4D30-A39C-2F88D2781773}" dt="2023-06-09T19:37:03.948" v="374" actId="47"/>
        <pc:sldMkLst>
          <pc:docMk/>
          <pc:sldMk cId="3268572060" sldId="394"/>
        </pc:sldMkLst>
      </pc:sldChg>
      <pc:sldChg chg="del">
        <pc:chgData name="Alex Brown" userId="3966aa66-e501-4bd4-82d7-168f1723ed59" providerId="ADAL" clId="{AD6A37F4-A6D7-4D30-A39C-2F88D2781773}" dt="2023-06-09T19:37:00.218" v="367" actId="47"/>
        <pc:sldMkLst>
          <pc:docMk/>
          <pc:sldMk cId="406934589" sldId="395"/>
        </pc:sldMkLst>
      </pc:sldChg>
      <pc:sldChg chg="addSp delSp modSp mod delAnim">
        <pc:chgData name="Alex Brown" userId="3966aa66-e501-4bd4-82d7-168f1723ed59" providerId="ADAL" clId="{AD6A37F4-A6D7-4D30-A39C-2F88D2781773}" dt="2023-06-09T18:56:36.216" v="70" actId="207"/>
        <pc:sldMkLst>
          <pc:docMk/>
          <pc:sldMk cId="2836060299" sldId="397"/>
        </pc:sldMkLst>
        <pc:spChg chg="mod">
          <ac:chgData name="Alex Brown" userId="3966aa66-e501-4bd4-82d7-168f1723ed59" providerId="ADAL" clId="{AD6A37F4-A6D7-4D30-A39C-2F88D2781773}" dt="2023-06-09T18:56:36.216" v="70" actId="207"/>
          <ac:spMkLst>
            <pc:docMk/>
            <pc:sldMk cId="2836060299" sldId="397"/>
            <ac:spMk id="2" creationId="{00000000-0000-0000-0000-000000000000}"/>
          </ac:spMkLst>
        </pc:spChg>
        <pc:spChg chg="del">
          <ac:chgData name="Alex Brown" userId="3966aa66-e501-4bd4-82d7-168f1723ed59" providerId="ADAL" clId="{AD6A37F4-A6D7-4D30-A39C-2F88D2781773}" dt="2023-06-09T18:55:53.758" v="0" actId="478"/>
          <ac:spMkLst>
            <pc:docMk/>
            <pc:sldMk cId="2836060299" sldId="397"/>
            <ac:spMk id="3" creationId="{00000000-0000-0000-0000-000000000000}"/>
          </ac:spMkLst>
        </pc:spChg>
        <pc:spChg chg="add del mod">
          <ac:chgData name="Alex Brown" userId="3966aa66-e501-4bd4-82d7-168f1723ed59" providerId="ADAL" clId="{AD6A37F4-A6D7-4D30-A39C-2F88D2781773}" dt="2023-06-09T18:55:55.404" v="2"/>
          <ac:spMkLst>
            <pc:docMk/>
            <pc:sldMk cId="2836060299" sldId="397"/>
            <ac:spMk id="5" creationId="{3DCB855D-B369-B324-C850-AC3087A00426}"/>
          </ac:spMkLst>
        </pc:spChg>
        <pc:picChg chg="add mod">
          <ac:chgData name="Alex Brown" userId="3966aa66-e501-4bd4-82d7-168f1723ed59" providerId="ADAL" clId="{AD6A37F4-A6D7-4D30-A39C-2F88D2781773}" dt="2023-06-09T18:56:02.564" v="12" actId="1076"/>
          <ac:picMkLst>
            <pc:docMk/>
            <pc:sldMk cId="2836060299" sldId="397"/>
            <ac:picMk id="7" creationId="{026FC256-39B3-AD1E-DBF8-1B84E3EA860A}"/>
          </ac:picMkLst>
        </pc:picChg>
      </pc:sldChg>
      <pc:sldChg chg="del">
        <pc:chgData name="Alex Brown" userId="3966aa66-e501-4bd4-82d7-168f1723ed59" providerId="ADAL" clId="{AD6A37F4-A6D7-4D30-A39C-2F88D2781773}" dt="2023-06-09T19:37:02.992" v="372" actId="47"/>
        <pc:sldMkLst>
          <pc:docMk/>
          <pc:sldMk cId="1674709171" sldId="402"/>
        </pc:sldMkLst>
      </pc:sldChg>
      <pc:sldChg chg="del">
        <pc:chgData name="Alex Brown" userId="3966aa66-e501-4bd4-82d7-168f1723ed59" providerId="ADAL" clId="{AD6A37F4-A6D7-4D30-A39C-2F88D2781773}" dt="2023-06-09T19:37:01.748" v="370" actId="47"/>
        <pc:sldMkLst>
          <pc:docMk/>
          <pc:sldMk cId="4264077705" sldId="40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F5C104A-67AE-458C-8207-E36D23CB132E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7370D99-BA17-4497-A473-C4DC48A62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22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3EDCE1E-76B3-49C6-B6E0-469A8504432C}" type="datetimeFigureOut">
              <a:rPr lang="en-US" smtClean="0"/>
              <a:t>6/9/2023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3C7E709-C8A2-4195-8BC1-2121B62877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998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22960"/>
            <a:ext cx="7772400" cy="1470025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1828800" y="4953000"/>
            <a:ext cx="5486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b="1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Subtitle 2"/>
          <p:cNvSpPr txBox="1">
            <a:spLocks/>
          </p:cNvSpPr>
          <p:nvPr userDrawn="1"/>
        </p:nvSpPr>
        <p:spPr>
          <a:xfrm>
            <a:off x="1393183" y="5631753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b="1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7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" y="91440"/>
            <a:ext cx="8641080" cy="73152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" y="914400"/>
            <a:ext cx="8641080" cy="54864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1159-A8D9-4305-AAAC-8B699859396A}" type="datetime1">
              <a:rPr lang="en-US" smtClean="0"/>
              <a:t>6/9/2023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863F-8B1B-497D-A064-6B276E47135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050" name="Picture 2" descr="\\10.10.9.11\nasra\Communications\Logo\Regular JPEG files\NASRA no tex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3079" y="6400800"/>
            <a:ext cx="59136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4590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" y="91440"/>
            <a:ext cx="864108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" y="1371599"/>
            <a:ext cx="8641080" cy="493776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2399-E8DD-42C6-A57C-0CE2CAB885A7}" type="datetime1">
              <a:rPr lang="en-US" smtClean="0"/>
              <a:t>6/9/2023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863F-8B1B-497D-A064-6B276E47135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 descr="\\10.10.9.11\nasra\Communications\Logo\Regular JPEG files\NASRA no tex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3079" y="6400800"/>
            <a:ext cx="59136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84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" y="640080"/>
            <a:ext cx="5303520" cy="5577840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166019"/>
            <a:ext cx="3566160" cy="45259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C00000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D6F9C-6C2A-4061-BC3B-4B24DB5C9C8E}" type="datetime1">
              <a:rPr lang="en-US" smtClean="0"/>
              <a:t>6/9/2023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863F-8B1B-497D-A064-6B276E47135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2" descr="\\10.10.9.11\nasra\Communications\Logo\Regular JPEG files\NASRA no tex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3079" y="6400800"/>
            <a:ext cx="59136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05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1143000"/>
          </a:xfrm>
        </p:spPr>
        <p:txBody>
          <a:bodyPr/>
          <a:lstStyle>
            <a:lvl1pPr>
              <a:defRPr b="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3EB4-D71C-4C5A-BC50-677D2527949A}" type="datetime1">
              <a:rPr lang="en-US" smtClean="0"/>
              <a:t>6/9/2023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F863F-8B1B-497D-A064-6B276E4713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371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1340A-AD7D-4880-9D89-1C769EB8174B}" type="datetime1">
              <a:rPr lang="en-US" smtClean="0"/>
              <a:t>6/9/2023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F863F-8B1B-497D-A064-6B276E4713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35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2" r:id="rId4"/>
    <p:sldLayoutId id="2147483655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Aggregate public pension funding level, </a:t>
            </a:r>
            <a:br>
              <a:rPr lang="en-US" dirty="0"/>
            </a:br>
            <a:r>
              <a:rPr lang="en-US" dirty="0"/>
              <a:t>FY 01 to FY 21</a:t>
            </a:r>
          </a:p>
        </p:txBody>
      </p:sp>
      <p:pic>
        <p:nvPicPr>
          <p:cNvPr id="7" name="Content Placeholder 6" descr="A picture containing text, line, plot, screenshot&#10;&#10;Description automatically generated">
            <a:extLst>
              <a:ext uri="{FF2B5EF4-FFF2-40B4-BE49-F238E27FC236}">
                <a16:creationId xmlns:a16="http://schemas.microsoft.com/office/drawing/2014/main" id="{026FC256-39B3-AD1E-DBF8-1B84E3EA86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607" y="1234440"/>
            <a:ext cx="6650786" cy="5303520"/>
          </a:xfrm>
        </p:spPr>
      </p:pic>
    </p:spTree>
    <p:extLst>
      <p:ext uri="{BB962C8B-B14F-4D97-AF65-F5344CB8AC3E}">
        <p14:creationId xmlns:p14="http://schemas.microsoft.com/office/powerpoint/2010/main" val="2836060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59" y="152400"/>
            <a:ext cx="8641080" cy="731520"/>
          </a:xfrm>
        </p:spPr>
        <p:txBody>
          <a:bodyPr>
            <a:normAutofit fontScale="90000"/>
          </a:bodyPr>
          <a:lstStyle/>
          <a:p>
            <a:r>
              <a:rPr lang="en-US" dirty="0"/>
              <a:t>Distribution of public </a:t>
            </a:r>
            <a:br>
              <a:rPr lang="en-US" dirty="0"/>
            </a:br>
            <a:r>
              <a:rPr lang="en-US" dirty="0"/>
              <a:t>pension funding levels, FY 21</a:t>
            </a:r>
          </a:p>
        </p:txBody>
      </p:sp>
      <p:pic>
        <p:nvPicPr>
          <p:cNvPr id="5" name="Content Placeholder 4" descr="A picture containing text, screenshot, line, plot&#10;&#10;Description automatically generated">
            <a:extLst>
              <a:ext uri="{FF2B5EF4-FFF2-40B4-BE49-F238E27FC236}">
                <a16:creationId xmlns:a16="http://schemas.microsoft.com/office/drawing/2014/main" id="{1937A45B-52CB-08E4-922F-2D2924F503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632" y="1219200"/>
            <a:ext cx="5938733" cy="5303520"/>
          </a:xfrm>
        </p:spPr>
      </p:pic>
    </p:spTree>
    <p:extLst>
      <p:ext uri="{BB962C8B-B14F-4D97-AF65-F5344CB8AC3E}">
        <p14:creationId xmlns:p14="http://schemas.microsoft.com/office/powerpoint/2010/main" val="3481422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Distribution of changes in funding levels, </a:t>
            </a:r>
            <a:br>
              <a:rPr lang="en-US" dirty="0"/>
            </a:br>
            <a:r>
              <a:rPr lang="en-US" dirty="0"/>
              <a:t>FY 09 to FY 21</a:t>
            </a:r>
          </a:p>
        </p:txBody>
      </p:sp>
      <p:pic>
        <p:nvPicPr>
          <p:cNvPr id="7" name="Picture 6" descr="A picture containing line, diagram, plot, screenshot&#10;&#10;Description automatically generated">
            <a:extLst>
              <a:ext uri="{FF2B5EF4-FFF2-40B4-BE49-F238E27FC236}">
                <a16:creationId xmlns:a16="http://schemas.microsoft.com/office/drawing/2014/main" id="{3C40D63F-4EF8-11B5-CEBB-081B4713D1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53" y="1524000"/>
            <a:ext cx="8069894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502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112" y="1828800"/>
            <a:ext cx="3831727" cy="3429000"/>
          </a:xfrm>
        </p:spPr>
        <p:txBody>
          <a:bodyPr>
            <a:normAutofit fontScale="90000"/>
          </a:bodyPr>
          <a:lstStyle/>
          <a:p>
            <a:r>
              <a:rPr lang="en-US" dirty="0"/>
              <a:t>Median annualized public pension fund investment returns for periods ended 6/30/22 and 12/31/22</a:t>
            </a:r>
          </a:p>
        </p:txBody>
      </p:sp>
      <p:pic>
        <p:nvPicPr>
          <p:cNvPr id="9" name="Content Placeholder 8" descr="A picture containing text, screenshot, diagram, line&#10;&#10;Description automatically generated">
            <a:extLst>
              <a:ext uri="{FF2B5EF4-FFF2-40B4-BE49-F238E27FC236}">
                <a16:creationId xmlns:a16="http://schemas.microsoft.com/office/drawing/2014/main" id="{79E88398-4981-A967-7B31-A46697770C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95301"/>
            <a:ext cx="5334000" cy="5998443"/>
          </a:xfrm>
        </p:spPr>
      </p:pic>
    </p:spTree>
    <p:extLst>
      <p:ext uri="{BB962C8B-B14F-4D97-AF65-F5344CB8AC3E}">
        <p14:creationId xmlns:p14="http://schemas.microsoft.com/office/powerpoint/2010/main" val="1151013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EBF5453F263C48AA42F8ECEB955082" ma:contentTypeVersion="15" ma:contentTypeDescription="Create a new document." ma:contentTypeScope="" ma:versionID="96e1653f581ed72143266862a2d6c22c">
  <xsd:schema xmlns:xsd="http://www.w3.org/2001/XMLSchema" xmlns:xs="http://www.w3.org/2001/XMLSchema" xmlns:p="http://schemas.microsoft.com/office/2006/metadata/properties" xmlns:ns2="dd27dabc-c2e1-488f-8db5-d194b0a98831" xmlns:ns3="3487c63b-803c-4903-a01f-1584ee3eedc7" targetNamespace="http://schemas.microsoft.com/office/2006/metadata/properties" ma:root="true" ma:fieldsID="c243c6616e93a29939c4ceed82763cf8" ns2:_="" ns3:_="">
    <xsd:import namespace="dd27dabc-c2e1-488f-8db5-d194b0a98831"/>
    <xsd:import namespace="3487c63b-803c-4903-a01f-1584ee3eed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27dabc-c2e1-488f-8db5-d194b0a988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10bd7d7-54b6-4ac8-b2fc-2029a752a1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87c63b-803c-4903-a01f-1584ee3eedc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c795b4b-82e1-4b09-add1-f24a236290ac}" ma:internalName="TaxCatchAll" ma:showField="CatchAllData" ma:web="3487c63b-803c-4903-a01f-1584ee3eed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4CFD20-A419-4D62-A6A5-782F5CFDA4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56A25D-F687-4C5B-94A9-73130744A9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27dabc-c2e1-488f-8db5-d194b0a98831"/>
    <ds:schemaRef ds:uri="3487c63b-803c-4903-a01f-1584ee3eed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4488</TotalTime>
  <Words>48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Aggregate public pension funding level,  FY 01 to FY 21</vt:lpstr>
      <vt:lpstr>Distribution of public  pension funding levels, FY 21</vt:lpstr>
      <vt:lpstr>Distribution of changes in funding levels,  FY 09 to FY 21</vt:lpstr>
      <vt:lpstr>Median annualized public pension fund investment returns for periods ended 6/30/22 and 12/31/22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alexbrown</dc:creator>
  <cp:lastModifiedBy>Alex Brown</cp:lastModifiedBy>
  <cp:revision>283</cp:revision>
  <cp:lastPrinted>2019-10-30T18:36:02Z</cp:lastPrinted>
  <dcterms:created xsi:type="dcterms:W3CDTF">2019-06-12T20:52:52Z</dcterms:created>
  <dcterms:modified xsi:type="dcterms:W3CDTF">2023-06-09T19:37:08Z</dcterms:modified>
</cp:coreProperties>
</file>