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7" r:id="rId6"/>
    <p:sldId id="828" r:id="rId7"/>
    <p:sldId id="834" r:id="rId8"/>
    <p:sldId id="263" r:id="rId9"/>
    <p:sldId id="823" r:id="rId10"/>
    <p:sldId id="824" r:id="rId11"/>
    <p:sldId id="825" r:id="rId12"/>
    <p:sldId id="826" r:id="rId13"/>
    <p:sldId id="827" r:id="rId14"/>
    <p:sldId id="8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3753-4CB7-C138-98EB-40F50D115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44B5D-E37F-1164-C3C2-47503DFAF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BA464-51CA-1AE0-ECEB-28B12184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F45C-97BD-4614-8973-1F6AAFE596F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686E3-D259-EB5C-82FD-D250F6C1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864CC-55F4-8B40-8CBA-EA760B8A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60B0-44B3-4216-99C9-F338B502F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6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C2A24-55EB-FCE1-C601-5F21477B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F16CB-9039-E23D-7252-5971493B0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D9F7-20DC-DC52-DF8F-46EC166D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F45C-97BD-4614-8973-1F6AAFE596F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07780-6389-9F08-1060-563D178D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B9E1F-BA0B-D498-6231-141CDE33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60B0-44B3-4216-99C9-F338B502F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2F42E9-9BD5-E9FE-E2AB-FF39D4160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5445D-7059-54F8-7668-731081F48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45E7A-31D8-513B-B3B7-6EE39F69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F45C-97BD-4614-8973-1F6AAFE596F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9BB11-1949-29A5-91EB-E8E1A2A9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CE97-45F8-644E-FFF6-8882BD43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60B0-44B3-4216-99C9-F338B502F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7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5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24"/>
            </a:lvl1pPr>
            <a:lvl2pPr marL="423605" indent="0" algn="ctr">
              <a:buNone/>
              <a:defRPr sz="1853"/>
            </a:lvl2pPr>
            <a:lvl3pPr marL="847210" indent="0" algn="ctr">
              <a:buNone/>
              <a:defRPr sz="1668"/>
            </a:lvl3pPr>
            <a:lvl4pPr marL="1270815" indent="0" algn="ctr">
              <a:buNone/>
              <a:defRPr sz="1482"/>
            </a:lvl4pPr>
            <a:lvl5pPr marL="1694420" indent="0" algn="ctr">
              <a:buNone/>
              <a:defRPr sz="1482"/>
            </a:lvl5pPr>
            <a:lvl6pPr marL="2118025" indent="0" algn="ctr">
              <a:buNone/>
              <a:defRPr sz="1482"/>
            </a:lvl6pPr>
            <a:lvl7pPr marL="2541630" indent="0" algn="ctr">
              <a:buNone/>
              <a:defRPr sz="1482"/>
            </a:lvl7pPr>
            <a:lvl8pPr marL="2965235" indent="0" algn="ctr">
              <a:buNone/>
              <a:defRPr sz="1482"/>
            </a:lvl8pPr>
            <a:lvl9pPr marL="3388840" indent="0" algn="ctr">
              <a:buNone/>
              <a:defRPr sz="148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B3F8-87C2-48BD-B1D4-3F318CC8A2CF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B2F-F1DC-48AC-937E-0EDA1762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31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B3F8-87C2-48BD-B1D4-3F318CC8A2CF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B2F-F1DC-48AC-937E-0EDA1762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95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5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24">
                <a:solidFill>
                  <a:schemeClr val="tx1">
                    <a:tint val="75000"/>
                  </a:schemeClr>
                </a:solidFill>
              </a:defRPr>
            </a:lvl1pPr>
            <a:lvl2pPr marL="423605" indent="0">
              <a:buNone/>
              <a:defRPr sz="1853">
                <a:solidFill>
                  <a:schemeClr val="tx1">
                    <a:tint val="75000"/>
                  </a:schemeClr>
                </a:solidFill>
              </a:defRPr>
            </a:lvl2pPr>
            <a:lvl3pPr marL="847210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3pPr>
            <a:lvl4pPr marL="1270815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4pPr>
            <a:lvl5pPr marL="1694420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5pPr>
            <a:lvl6pPr marL="2118025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6pPr>
            <a:lvl7pPr marL="2541630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7pPr>
            <a:lvl8pPr marL="2965235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8pPr>
            <a:lvl9pPr marL="3388840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B3F8-87C2-48BD-B1D4-3F318CC8A2CF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B2F-F1DC-48AC-937E-0EDA1762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60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B3F8-87C2-48BD-B1D4-3F318CC8A2CF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B2F-F1DC-48AC-937E-0EDA1762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04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224" b="1"/>
            </a:lvl1pPr>
            <a:lvl2pPr marL="423605" indent="0">
              <a:buNone/>
              <a:defRPr sz="1853" b="1"/>
            </a:lvl2pPr>
            <a:lvl3pPr marL="847210" indent="0">
              <a:buNone/>
              <a:defRPr sz="1668" b="1"/>
            </a:lvl3pPr>
            <a:lvl4pPr marL="1270815" indent="0">
              <a:buNone/>
              <a:defRPr sz="1482" b="1"/>
            </a:lvl4pPr>
            <a:lvl5pPr marL="1694420" indent="0">
              <a:buNone/>
              <a:defRPr sz="1482" b="1"/>
            </a:lvl5pPr>
            <a:lvl6pPr marL="2118025" indent="0">
              <a:buNone/>
              <a:defRPr sz="1482" b="1"/>
            </a:lvl6pPr>
            <a:lvl7pPr marL="2541630" indent="0">
              <a:buNone/>
              <a:defRPr sz="1482" b="1"/>
            </a:lvl7pPr>
            <a:lvl8pPr marL="2965235" indent="0">
              <a:buNone/>
              <a:defRPr sz="1482" b="1"/>
            </a:lvl8pPr>
            <a:lvl9pPr marL="3388840" indent="0">
              <a:buNone/>
              <a:defRPr sz="14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24" b="1"/>
            </a:lvl1pPr>
            <a:lvl2pPr marL="423605" indent="0">
              <a:buNone/>
              <a:defRPr sz="1853" b="1"/>
            </a:lvl2pPr>
            <a:lvl3pPr marL="847210" indent="0">
              <a:buNone/>
              <a:defRPr sz="1668" b="1"/>
            </a:lvl3pPr>
            <a:lvl4pPr marL="1270815" indent="0">
              <a:buNone/>
              <a:defRPr sz="1482" b="1"/>
            </a:lvl4pPr>
            <a:lvl5pPr marL="1694420" indent="0">
              <a:buNone/>
              <a:defRPr sz="1482" b="1"/>
            </a:lvl5pPr>
            <a:lvl6pPr marL="2118025" indent="0">
              <a:buNone/>
              <a:defRPr sz="1482" b="1"/>
            </a:lvl6pPr>
            <a:lvl7pPr marL="2541630" indent="0">
              <a:buNone/>
              <a:defRPr sz="1482" b="1"/>
            </a:lvl7pPr>
            <a:lvl8pPr marL="2965235" indent="0">
              <a:buNone/>
              <a:defRPr sz="1482" b="1"/>
            </a:lvl8pPr>
            <a:lvl9pPr marL="3388840" indent="0">
              <a:buNone/>
              <a:defRPr sz="14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B3F8-87C2-48BD-B1D4-3F318CC8A2CF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B2F-F1DC-48AC-937E-0EDA1762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2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B3F8-87C2-48BD-B1D4-3F318CC8A2CF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B2F-F1DC-48AC-937E-0EDA1762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67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B3F8-87C2-48BD-B1D4-3F318CC8A2CF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B2F-F1DC-48AC-937E-0EDA1762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06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9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965"/>
            </a:lvl1pPr>
            <a:lvl2pPr>
              <a:defRPr sz="2594"/>
            </a:lvl2pPr>
            <a:lvl3pPr>
              <a:defRPr sz="2224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82"/>
            </a:lvl1pPr>
            <a:lvl2pPr marL="423605" indent="0">
              <a:buNone/>
              <a:defRPr sz="1297"/>
            </a:lvl2pPr>
            <a:lvl3pPr marL="847210" indent="0">
              <a:buNone/>
              <a:defRPr sz="1112"/>
            </a:lvl3pPr>
            <a:lvl4pPr marL="1270815" indent="0">
              <a:buNone/>
              <a:defRPr sz="927"/>
            </a:lvl4pPr>
            <a:lvl5pPr marL="1694420" indent="0">
              <a:buNone/>
              <a:defRPr sz="927"/>
            </a:lvl5pPr>
            <a:lvl6pPr marL="2118025" indent="0">
              <a:buNone/>
              <a:defRPr sz="927"/>
            </a:lvl6pPr>
            <a:lvl7pPr marL="2541630" indent="0">
              <a:buNone/>
              <a:defRPr sz="927"/>
            </a:lvl7pPr>
            <a:lvl8pPr marL="2965235" indent="0">
              <a:buNone/>
              <a:defRPr sz="927"/>
            </a:lvl8pPr>
            <a:lvl9pPr marL="3388840" indent="0">
              <a:buNone/>
              <a:defRPr sz="9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B3F8-87C2-48BD-B1D4-3F318CC8A2CF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B2F-F1DC-48AC-937E-0EDA1762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8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97EE-6C12-B976-9DBF-318DE543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6DE3E-6151-A933-F70F-04D5007D5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CCBA7-0221-244C-CE88-28FDC0C1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F45C-97BD-4614-8973-1F6AAFE596F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81939-F678-B42F-2F5B-899D372A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8B86A-FF47-9FCF-5FAC-D5C24161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60B0-44B3-4216-99C9-F338B502F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2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9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2965"/>
            </a:lvl1pPr>
            <a:lvl2pPr marL="423605" indent="0">
              <a:buNone/>
              <a:defRPr sz="2594"/>
            </a:lvl2pPr>
            <a:lvl3pPr marL="847210" indent="0">
              <a:buNone/>
              <a:defRPr sz="2224"/>
            </a:lvl3pPr>
            <a:lvl4pPr marL="1270815" indent="0">
              <a:buNone/>
              <a:defRPr sz="1853"/>
            </a:lvl4pPr>
            <a:lvl5pPr marL="1694420" indent="0">
              <a:buNone/>
              <a:defRPr sz="1853"/>
            </a:lvl5pPr>
            <a:lvl6pPr marL="2118025" indent="0">
              <a:buNone/>
              <a:defRPr sz="1853"/>
            </a:lvl6pPr>
            <a:lvl7pPr marL="2541630" indent="0">
              <a:buNone/>
              <a:defRPr sz="1853"/>
            </a:lvl7pPr>
            <a:lvl8pPr marL="2965235" indent="0">
              <a:buNone/>
              <a:defRPr sz="1853"/>
            </a:lvl8pPr>
            <a:lvl9pPr marL="3388840" indent="0">
              <a:buNone/>
              <a:defRPr sz="1853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82"/>
            </a:lvl1pPr>
            <a:lvl2pPr marL="423605" indent="0">
              <a:buNone/>
              <a:defRPr sz="1297"/>
            </a:lvl2pPr>
            <a:lvl3pPr marL="847210" indent="0">
              <a:buNone/>
              <a:defRPr sz="1112"/>
            </a:lvl3pPr>
            <a:lvl4pPr marL="1270815" indent="0">
              <a:buNone/>
              <a:defRPr sz="927"/>
            </a:lvl4pPr>
            <a:lvl5pPr marL="1694420" indent="0">
              <a:buNone/>
              <a:defRPr sz="927"/>
            </a:lvl5pPr>
            <a:lvl6pPr marL="2118025" indent="0">
              <a:buNone/>
              <a:defRPr sz="927"/>
            </a:lvl6pPr>
            <a:lvl7pPr marL="2541630" indent="0">
              <a:buNone/>
              <a:defRPr sz="927"/>
            </a:lvl7pPr>
            <a:lvl8pPr marL="2965235" indent="0">
              <a:buNone/>
              <a:defRPr sz="927"/>
            </a:lvl8pPr>
            <a:lvl9pPr marL="3388840" indent="0">
              <a:buNone/>
              <a:defRPr sz="9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B3F8-87C2-48BD-B1D4-3F318CC8A2CF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B2F-F1DC-48AC-937E-0EDA1762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88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B3F8-87C2-48BD-B1D4-3F318CC8A2CF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B2F-F1DC-48AC-937E-0EDA1762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16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B3F8-87C2-48BD-B1D4-3F318CC8A2CF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1B2F-F1DC-48AC-937E-0EDA1762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81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50BFD-473C-87BF-8490-50776478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63BCA-BB24-499C-BBDA-0F013F5DA742}" type="datetimeFigureOut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5210F-55F2-2765-0443-471915EC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B1B46-FA8D-E4FD-9EEE-86C62D47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3A304-6D58-4FFD-9265-B571483F3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706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4CE8A-1D22-3AB5-7B36-C09A0C4C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976E2-DFC6-4550-B091-46438CBD2C61}" type="datetimeFigureOut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500FF-D797-F8D3-6780-090A3FFF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55600-DBFD-7A31-1BD2-0CEE76CE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DD36F-756E-49D0-B2F3-71B52FAAF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5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D5B30-530F-6B7D-A23F-CB1C79B79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377A-3076-44F8-8496-EA4355805B71}" type="datetimeFigureOut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EFF05-F81D-E351-00EF-EC0376C9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2F786-2128-538B-6C31-DD014588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48AC-C960-4444-89E1-7364C352C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585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969F8E-AE19-2B48-4CC0-9FD2A5B1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9AE63-63CA-4792-8C67-5D29A52C86C9}" type="datetimeFigureOut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8BCD6B-3257-1921-F4FB-E8E50BA1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5D1F5D-750D-71BE-938E-7742041A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F0119-D75F-4779-BB24-6D703269C7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511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4842BF9-384B-99E3-9B4B-700383E8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F50C8-A5C9-434B-B551-8D9944C5C6D6}" type="datetimeFigureOut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803667-D232-896B-179C-A87FC0C1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3DF245-B1C9-DCCC-7FD7-5FCA07DD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66D0-71BA-4A7A-9B41-1A0D132FE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182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6862CF8-E317-BA60-5C27-94E866CE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1DF2-D9DF-497E-9BE5-8AC75B66E341}" type="datetimeFigureOut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F6F908-9A30-48B1-EFF4-A0DB1C8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412CAB-1402-2F8B-308B-AB5F7849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8209-FBA4-42A0-AAC7-235C703F1B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762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FB006F-7979-7B36-7B0A-E5AC7F0A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A0EC-433F-49DD-9039-21692120DCA7}" type="datetimeFigureOut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A50185-50E4-6E8D-7A0E-A4AFB9DF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253DBC-9D09-7698-2E6B-53F34652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C290-A5AD-44D3-807F-8D0EFE8FF1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65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1E43B-5F9E-C911-858F-BC38128D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6FF61-B31A-0A97-6DDA-7685A336A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23072-E2A6-19CC-315C-09ED0DFE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F45C-97BD-4614-8973-1F6AAFE596F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8A9BF-D678-4591-C6B7-DCF6BF0F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9B62B-CD53-44D2-CA1B-5751869BE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60B0-44B3-4216-99C9-F338B502F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04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06581F-6F3F-9BA1-AE3D-F6C39425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AB12-6ACC-4CB4-944D-BCD3154C0AC9}" type="datetimeFigureOut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4849C8-E76E-AB18-46B8-FA3AA109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4C9D19-CED1-369E-CC15-D41E0C0E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6B4CF-EB37-400C-B967-1A9DBC924E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056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7ECA42-1EED-8513-82C3-3A95998E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FDDB-0D2F-4D2A-B22D-76D0F6FF96D4}" type="datetimeFigureOut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456318-EC19-1193-770F-F1FCE328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7DF68B-5F11-7E33-225F-BF48B552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703E-5A31-4339-83F0-FC249B553E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45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357ED-3ACC-6FBB-53E5-93B6A152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E56B-79CA-4BCB-8911-68005923C1C8}" type="datetimeFigureOut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D98D8-B29E-8873-B93E-9A3FEB9B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A7FE3-F9E1-4BE3-0998-3B6B9082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4C357-C09B-49F2-8605-34B1ADE07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685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2A021-242E-EBBB-0FC1-397EEC78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4B55-7E1A-4BEB-B59F-506E41BC96E8}" type="datetimeFigureOut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B1D3F-0259-7950-0D20-9E1999D6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B3712-C0C9-5169-E978-DF0BF4A4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92763-C959-4117-8807-5A73BB803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561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7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81F6A-4EC4-0893-9444-A48CD368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9DF5290-ACA7-4A31-B2AC-C49D3FC86E7E}" type="datetimeFigureOut">
              <a:rPr lang="en-US" altLang="en-US"/>
              <a:pPr>
                <a:defRPr/>
              </a:pPr>
              <a:t>6/7/2023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AF391-CDCA-3D7D-1B7E-1FC5BB40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542" y="6355773"/>
            <a:ext cx="3862917" cy="365847"/>
          </a:xfrm>
          <a:prstGeom prst="rect">
            <a:avLst/>
          </a:prstGeom>
        </p:spPr>
        <p:txBody>
          <a:bodyPr/>
          <a:lstStyle>
            <a:lvl1pPr defTabSz="96184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C8BF5-0D87-EC0E-3214-002D7E81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EF23D7-FA89-458F-B488-30480BA13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94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D771C-EC53-A29F-2EE0-366B082ED6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4E8140-D05C-4E92-BD54-3859C804EB22}" type="datetimeFigureOut">
              <a:rPr lang="en-US" altLang="en-US"/>
              <a:pPr>
                <a:defRPr/>
              </a:pPr>
              <a:t>6/7/2023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5CA96-C5E4-B98A-6174-39CDDCABF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542" y="6355773"/>
            <a:ext cx="3862917" cy="365847"/>
          </a:xfrm>
          <a:prstGeom prst="rect">
            <a:avLst/>
          </a:prstGeom>
        </p:spPr>
        <p:txBody>
          <a:bodyPr/>
          <a:lstStyle>
            <a:lvl1pPr defTabSz="96184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5C87E-28B7-4A85-85B9-421B1D04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236C86-7C23-456E-B47D-C440AF43E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297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22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1pPr>
            <a:lvl2pPr marL="480920" indent="0">
              <a:buNone/>
              <a:defRPr sz="1909">
                <a:solidFill>
                  <a:schemeClr val="tx1">
                    <a:tint val="75000"/>
                  </a:schemeClr>
                </a:solidFill>
              </a:defRPr>
            </a:lvl2pPr>
            <a:lvl3pPr marL="961840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4427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36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04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855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664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473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839AC-C3B2-754E-F5E4-E02A1200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E2F5686-1238-49B7-A967-D2AB3AAB5391}" type="datetimeFigureOut">
              <a:rPr lang="en-US" altLang="en-US"/>
              <a:pPr>
                <a:defRPr/>
              </a:pPr>
              <a:t>6/7/2023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07C95-6FA0-193D-570A-F9EC8DF3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542" y="6355773"/>
            <a:ext cx="3862917" cy="365847"/>
          </a:xfrm>
          <a:prstGeom prst="rect">
            <a:avLst/>
          </a:prstGeom>
        </p:spPr>
        <p:txBody>
          <a:bodyPr/>
          <a:lstStyle>
            <a:lvl1pPr defTabSz="96184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08B3-1E2A-431A-82DA-5124B9CD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9815E8-7B0F-4781-975E-60F4167170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08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833" y="1173164"/>
            <a:ext cx="4288367" cy="3319462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591"/>
            </a:lvl2pPr>
            <a:lvl3pPr>
              <a:defRPr sz="2045"/>
            </a:lvl3pPr>
            <a:lvl4pPr>
              <a:defRPr sz="1909"/>
            </a:lvl4pPr>
            <a:lvl5pPr>
              <a:defRPr sz="1909"/>
            </a:lvl5pPr>
            <a:lvl6pPr>
              <a:defRPr sz="1909"/>
            </a:lvl6pPr>
            <a:lvl7pPr>
              <a:defRPr sz="1909"/>
            </a:lvl7pPr>
            <a:lvl8pPr>
              <a:defRPr sz="1909"/>
            </a:lvl8pPr>
            <a:lvl9pPr>
              <a:defRPr sz="1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8400" y="1173164"/>
            <a:ext cx="4288367" cy="3319462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591"/>
            </a:lvl2pPr>
            <a:lvl3pPr>
              <a:defRPr sz="2045"/>
            </a:lvl3pPr>
            <a:lvl4pPr>
              <a:defRPr sz="1909"/>
            </a:lvl4pPr>
            <a:lvl5pPr>
              <a:defRPr sz="1909"/>
            </a:lvl5pPr>
            <a:lvl6pPr>
              <a:defRPr sz="1909"/>
            </a:lvl6pPr>
            <a:lvl7pPr>
              <a:defRPr sz="1909"/>
            </a:lvl7pPr>
            <a:lvl8pPr>
              <a:defRPr sz="1909"/>
            </a:lvl8pPr>
            <a:lvl9pPr>
              <a:defRPr sz="1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DAD52-D8E1-6C63-2C6C-6FA70A5B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E5685B4-A780-4BEE-9E36-94BAAC32312F}" type="datetimeFigureOut">
              <a:rPr lang="en-US" altLang="en-US"/>
              <a:pPr>
                <a:defRPr/>
              </a:pPr>
              <a:t>6/7/2023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BC80C-F003-BE49-8046-ED1A31B4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542" y="6355773"/>
            <a:ext cx="3862917" cy="365847"/>
          </a:xfrm>
          <a:prstGeom prst="rect">
            <a:avLst/>
          </a:prstGeom>
        </p:spPr>
        <p:txBody>
          <a:bodyPr/>
          <a:lstStyle>
            <a:lvl1pPr defTabSz="96184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3CFF-3729-C53A-C82B-08F4B1C8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B8FCAF-2D8C-4C95-AB16-573153960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268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91" b="1"/>
            </a:lvl1pPr>
            <a:lvl2pPr marL="480920" indent="0">
              <a:buNone/>
              <a:defRPr sz="2045" b="1"/>
            </a:lvl2pPr>
            <a:lvl3pPr marL="961840" indent="0">
              <a:buNone/>
              <a:defRPr sz="1909" b="1"/>
            </a:lvl3pPr>
            <a:lvl4pPr marL="1442760" indent="0">
              <a:buNone/>
              <a:defRPr sz="1636" b="1"/>
            </a:lvl4pPr>
            <a:lvl5pPr marL="1923680" indent="0">
              <a:buNone/>
              <a:defRPr sz="1636" b="1"/>
            </a:lvl5pPr>
            <a:lvl6pPr marL="2404600" indent="0">
              <a:buNone/>
              <a:defRPr sz="1636" b="1"/>
            </a:lvl6pPr>
            <a:lvl7pPr marL="2885519" indent="0">
              <a:buNone/>
              <a:defRPr sz="1636" b="1"/>
            </a:lvl7pPr>
            <a:lvl8pPr marL="3366441" indent="0">
              <a:buNone/>
              <a:defRPr sz="1636" b="1"/>
            </a:lvl8pPr>
            <a:lvl9pPr marL="3847361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591"/>
            </a:lvl1pPr>
            <a:lvl2pPr>
              <a:defRPr sz="2045"/>
            </a:lvl2pPr>
            <a:lvl3pPr>
              <a:defRPr sz="1909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91" b="1"/>
            </a:lvl1pPr>
            <a:lvl2pPr marL="480920" indent="0">
              <a:buNone/>
              <a:defRPr sz="2045" b="1"/>
            </a:lvl2pPr>
            <a:lvl3pPr marL="961840" indent="0">
              <a:buNone/>
              <a:defRPr sz="1909" b="1"/>
            </a:lvl3pPr>
            <a:lvl4pPr marL="1442760" indent="0">
              <a:buNone/>
              <a:defRPr sz="1636" b="1"/>
            </a:lvl4pPr>
            <a:lvl5pPr marL="1923680" indent="0">
              <a:buNone/>
              <a:defRPr sz="1636" b="1"/>
            </a:lvl5pPr>
            <a:lvl6pPr marL="2404600" indent="0">
              <a:buNone/>
              <a:defRPr sz="1636" b="1"/>
            </a:lvl6pPr>
            <a:lvl7pPr marL="2885519" indent="0">
              <a:buNone/>
              <a:defRPr sz="1636" b="1"/>
            </a:lvl7pPr>
            <a:lvl8pPr marL="3366441" indent="0">
              <a:buNone/>
              <a:defRPr sz="1636" b="1"/>
            </a:lvl8pPr>
            <a:lvl9pPr marL="3847361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591"/>
            </a:lvl1pPr>
            <a:lvl2pPr>
              <a:defRPr sz="2045"/>
            </a:lvl2pPr>
            <a:lvl3pPr>
              <a:defRPr sz="1909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57407-A4BF-D401-9BBA-623413C5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F9E48A7-017B-49A1-B7D3-E45389FA5CBD}" type="datetimeFigureOut">
              <a:rPr lang="en-US" altLang="en-US"/>
              <a:pPr>
                <a:defRPr/>
              </a:pPr>
              <a:t>6/7/2023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282767-A31E-9524-2AA9-C77C9DA2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542" y="6355773"/>
            <a:ext cx="3862917" cy="365847"/>
          </a:xfrm>
          <a:prstGeom prst="rect">
            <a:avLst/>
          </a:prstGeom>
        </p:spPr>
        <p:txBody>
          <a:bodyPr/>
          <a:lstStyle>
            <a:lvl1pPr defTabSz="96184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453D03-B6A4-91D6-C27E-7F13C3C7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BF3D7B-236B-4FD3-93DE-CF1430A69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762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69468-84E7-0256-D60F-1E0F3AAF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EAE11E7-08EB-487E-8768-66AAE1FB13D3}" type="datetimeFigureOut">
              <a:rPr lang="en-US" altLang="en-US"/>
              <a:pPr>
                <a:defRPr/>
              </a:pPr>
              <a:t>6/7/2023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BFA7B-1F2F-2E27-AF50-611990E6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542" y="6355773"/>
            <a:ext cx="3862917" cy="365847"/>
          </a:xfrm>
          <a:prstGeom prst="rect">
            <a:avLst/>
          </a:prstGeom>
        </p:spPr>
        <p:txBody>
          <a:bodyPr/>
          <a:lstStyle>
            <a:lvl1pPr defTabSz="96184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01873B-8B8C-B0B2-2AF4-E36AC0E5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539C26-8657-456A-A71F-0FDE88E17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21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AD6A-6ED6-3EAF-1D85-3954E801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1DD9E-0B15-3EBA-17EA-249E85861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F3F8E-89C4-0082-315D-79D887DDB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4A927-B721-54B9-E74C-5E97AE852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F45C-97BD-4614-8973-1F6AAFE596F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07845-2F96-72CC-76A1-894FAAA2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B4DE4-D8E4-0162-B028-9D1A2F90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60B0-44B3-4216-99C9-F338B502F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63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6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3" cy="1162050"/>
          </a:xfrm>
          <a:prstGeom prst="rect">
            <a:avLst/>
          </a:prstGeom>
        </p:spPr>
        <p:txBody>
          <a:bodyPr anchor="b"/>
          <a:lstStyle>
            <a:lvl1pPr algn="l">
              <a:defRPr sz="204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409"/>
            </a:lvl1pPr>
            <a:lvl2pPr>
              <a:defRPr sz="3000"/>
            </a:lvl2pPr>
            <a:lvl3pPr>
              <a:defRPr sz="2591"/>
            </a:lvl3pPr>
            <a:lvl4pPr>
              <a:defRPr sz="2045"/>
            </a:lvl4pPr>
            <a:lvl5pPr>
              <a:defRPr sz="2045"/>
            </a:lvl5pPr>
            <a:lvl6pPr>
              <a:defRPr sz="2045"/>
            </a:lvl6pPr>
            <a:lvl7pPr>
              <a:defRPr sz="2045"/>
            </a:lvl7pPr>
            <a:lvl8pPr>
              <a:defRPr sz="2045"/>
            </a:lvl8pPr>
            <a:lvl9pPr>
              <a:defRPr sz="20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80920" indent="0">
              <a:buNone/>
              <a:defRPr sz="1227"/>
            </a:lvl2pPr>
            <a:lvl3pPr marL="961840" indent="0">
              <a:buNone/>
              <a:defRPr sz="1091"/>
            </a:lvl3pPr>
            <a:lvl4pPr marL="1442760" indent="0">
              <a:buNone/>
              <a:defRPr sz="955"/>
            </a:lvl4pPr>
            <a:lvl5pPr marL="1923680" indent="0">
              <a:buNone/>
              <a:defRPr sz="955"/>
            </a:lvl5pPr>
            <a:lvl6pPr marL="2404600" indent="0">
              <a:buNone/>
              <a:defRPr sz="955"/>
            </a:lvl6pPr>
            <a:lvl7pPr marL="2885519" indent="0">
              <a:buNone/>
              <a:defRPr sz="955"/>
            </a:lvl7pPr>
            <a:lvl8pPr marL="3366441" indent="0">
              <a:buNone/>
              <a:defRPr sz="955"/>
            </a:lvl8pPr>
            <a:lvl9pPr marL="3847361" indent="0">
              <a:buNone/>
              <a:defRPr sz="9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6BE7B-F4BF-0B1B-C4F0-4506697A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3D13819-1D0D-491F-A9DD-B8352447DC6A}" type="datetimeFigureOut">
              <a:rPr lang="en-US" altLang="en-US"/>
              <a:pPr>
                <a:defRPr/>
              </a:pPr>
              <a:t>6/7/2023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07E23-71F8-D8AC-6CA2-3DA656DD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542" y="6355773"/>
            <a:ext cx="3862917" cy="365847"/>
          </a:xfrm>
          <a:prstGeom prst="rect">
            <a:avLst/>
          </a:prstGeom>
        </p:spPr>
        <p:txBody>
          <a:bodyPr/>
          <a:lstStyle>
            <a:lvl1pPr defTabSz="96184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88C91-A46B-11BB-5B06-FA430A00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50AFCB-D842-4E6A-ABDE-79788D5DB0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404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4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9"/>
            </a:lvl1pPr>
            <a:lvl2pPr marL="480920" indent="0">
              <a:buNone/>
              <a:defRPr sz="3000"/>
            </a:lvl2pPr>
            <a:lvl3pPr marL="961840" indent="0">
              <a:buNone/>
              <a:defRPr sz="2591"/>
            </a:lvl3pPr>
            <a:lvl4pPr marL="1442760" indent="0">
              <a:buNone/>
              <a:defRPr sz="2045"/>
            </a:lvl4pPr>
            <a:lvl5pPr marL="1923680" indent="0">
              <a:buNone/>
              <a:defRPr sz="2045"/>
            </a:lvl5pPr>
            <a:lvl6pPr marL="2404600" indent="0">
              <a:buNone/>
              <a:defRPr sz="2045"/>
            </a:lvl6pPr>
            <a:lvl7pPr marL="2885519" indent="0">
              <a:buNone/>
              <a:defRPr sz="2045"/>
            </a:lvl7pPr>
            <a:lvl8pPr marL="3366441" indent="0">
              <a:buNone/>
              <a:defRPr sz="2045"/>
            </a:lvl8pPr>
            <a:lvl9pPr marL="3847361" indent="0">
              <a:buNone/>
              <a:defRPr sz="204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80920" indent="0">
              <a:buNone/>
              <a:defRPr sz="1227"/>
            </a:lvl2pPr>
            <a:lvl3pPr marL="961840" indent="0">
              <a:buNone/>
              <a:defRPr sz="1091"/>
            </a:lvl3pPr>
            <a:lvl4pPr marL="1442760" indent="0">
              <a:buNone/>
              <a:defRPr sz="955"/>
            </a:lvl4pPr>
            <a:lvl5pPr marL="1923680" indent="0">
              <a:buNone/>
              <a:defRPr sz="955"/>
            </a:lvl5pPr>
            <a:lvl6pPr marL="2404600" indent="0">
              <a:buNone/>
              <a:defRPr sz="955"/>
            </a:lvl6pPr>
            <a:lvl7pPr marL="2885519" indent="0">
              <a:buNone/>
              <a:defRPr sz="955"/>
            </a:lvl7pPr>
            <a:lvl8pPr marL="3366441" indent="0">
              <a:buNone/>
              <a:defRPr sz="955"/>
            </a:lvl8pPr>
            <a:lvl9pPr marL="3847361" indent="0">
              <a:buNone/>
              <a:defRPr sz="9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76658-3EDE-C87F-140F-00C90346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8F94587-2503-4B52-8223-FEA88E79B2E4}" type="datetimeFigureOut">
              <a:rPr lang="en-US" altLang="en-US"/>
              <a:pPr>
                <a:defRPr/>
              </a:pPr>
              <a:t>6/7/2023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A072F-9035-780F-341B-B52AD094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542" y="6355773"/>
            <a:ext cx="3862917" cy="365847"/>
          </a:xfrm>
          <a:prstGeom prst="rect">
            <a:avLst/>
          </a:prstGeom>
        </p:spPr>
        <p:txBody>
          <a:bodyPr/>
          <a:lstStyle>
            <a:lvl1pPr defTabSz="96184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CFD59-75F2-8344-4179-A5C52658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49DCD3-66B2-4659-86FC-9C07132BF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927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C0631-2C86-97D4-11FD-ADF27B57F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AA1BA41-4E16-44BD-905F-7AFCBD300FC4}" type="datetimeFigureOut">
              <a:rPr lang="en-US" altLang="en-US"/>
              <a:pPr>
                <a:defRPr/>
              </a:pPr>
              <a:t>6/7/2023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D4A35-24EE-66AE-77EC-087C3399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542" y="6355773"/>
            <a:ext cx="3862917" cy="365847"/>
          </a:xfrm>
          <a:prstGeom prst="rect">
            <a:avLst/>
          </a:prstGeom>
        </p:spPr>
        <p:txBody>
          <a:bodyPr/>
          <a:lstStyle>
            <a:lvl1pPr defTabSz="96184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696CD-8BCE-8D66-EB62-742AFD8E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4ACA9A-3208-4163-A809-4C9ED7CB62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3385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785" y="201614"/>
            <a:ext cx="2194983" cy="42910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835" y="201614"/>
            <a:ext cx="6381750" cy="4291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4E383-A4B5-97E4-3777-B4B370EF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9C36D80-1F0D-42B8-8062-ADF9BA7E5B51}" type="datetimeFigureOut">
              <a:rPr lang="en-US" altLang="en-US"/>
              <a:pPr>
                <a:defRPr/>
              </a:pPr>
              <a:t>6/7/2023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77486-6039-A10C-0021-C9D5892B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542" y="6355773"/>
            <a:ext cx="3862917" cy="365847"/>
          </a:xfrm>
          <a:prstGeom prst="rect">
            <a:avLst/>
          </a:prstGeom>
        </p:spPr>
        <p:txBody>
          <a:bodyPr/>
          <a:lstStyle>
            <a:lvl1pPr defTabSz="96184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4CCE4-6630-A266-9F95-399C4DA2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542" y="6355773"/>
            <a:ext cx="2846917" cy="3658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B23FAA-C75A-4F8B-87CC-21F44C40A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598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F8C6854-C119-A178-EF28-4F5B535F9FA7}"/>
              </a:ext>
            </a:extLst>
          </p:cNvPr>
          <p:cNvSpPr/>
          <p:nvPr userDrawn="1"/>
        </p:nvSpPr>
        <p:spPr>
          <a:xfrm>
            <a:off x="0" y="0"/>
            <a:ext cx="87609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3C79D01-C7F0-4202-2E18-87D1CEE8BF85}"/>
              </a:ext>
            </a:extLst>
          </p:cNvPr>
          <p:cNvSpPr/>
          <p:nvPr userDrawn="1"/>
        </p:nvSpPr>
        <p:spPr>
          <a:xfrm>
            <a:off x="3286956" y="727364"/>
            <a:ext cx="8173738" cy="5403272"/>
          </a:xfrm>
          <a:custGeom>
            <a:avLst/>
            <a:gdLst>
              <a:gd name="connsiteX0" fmla="*/ 0 w 8171609"/>
              <a:gd name="connsiteY0" fmla="*/ 0 h 5403272"/>
              <a:gd name="connsiteX1" fmla="*/ 8171609 w 8171609"/>
              <a:gd name="connsiteY1" fmla="*/ 0 h 5403272"/>
              <a:gd name="connsiteX2" fmla="*/ 8171609 w 8171609"/>
              <a:gd name="connsiteY2" fmla="*/ 5403272 h 5403272"/>
              <a:gd name="connsiteX3" fmla="*/ 0 w 8171609"/>
              <a:gd name="connsiteY3" fmla="*/ 5403272 h 540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1609" h="5403272">
                <a:moveTo>
                  <a:pt x="0" y="0"/>
                </a:moveTo>
                <a:lnTo>
                  <a:pt x="8171609" y="0"/>
                </a:lnTo>
                <a:lnTo>
                  <a:pt x="8171609" y="5403272"/>
                </a:lnTo>
                <a:lnTo>
                  <a:pt x="0" y="54032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FE9E28-D35A-F0E0-D463-940E7532D1A8}"/>
              </a:ext>
            </a:extLst>
          </p:cNvPr>
          <p:cNvSpPr/>
          <p:nvPr userDrawn="1"/>
        </p:nvSpPr>
        <p:spPr>
          <a:xfrm>
            <a:off x="494685" y="1981201"/>
            <a:ext cx="7417182" cy="4263611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  <a:effectLst>
            <a:softEdge rad="685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8BE880-8E6D-C6E4-7D53-A02074910766}"/>
              </a:ext>
            </a:extLst>
          </p:cNvPr>
          <p:cNvSpPr/>
          <p:nvPr userDrawn="1"/>
        </p:nvSpPr>
        <p:spPr>
          <a:xfrm>
            <a:off x="782612" y="1625141"/>
            <a:ext cx="6395913" cy="36077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38F6598-1214-6B87-7F47-30246D1EFC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0990" y="727364"/>
            <a:ext cx="2699704" cy="5403272"/>
          </a:xfrm>
          <a:custGeom>
            <a:avLst/>
            <a:gdLst>
              <a:gd name="connsiteX0" fmla="*/ 0 w 8171609"/>
              <a:gd name="connsiteY0" fmla="*/ 0 h 5403272"/>
              <a:gd name="connsiteX1" fmla="*/ 8171609 w 8171609"/>
              <a:gd name="connsiteY1" fmla="*/ 0 h 5403272"/>
              <a:gd name="connsiteX2" fmla="*/ 8171609 w 8171609"/>
              <a:gd name="connsiteY2" fmla="*/ 5403272 h 5403272"/>
              <a:gd name="connsiteX3" fmla="*/ 0 w 8171609"/>
              <a:gd name="connsiteY3" fmla="*/ 5403272 h 540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1609" h="5403272">
                <a:moveTo>
                  <a:pt x="0" y="0"/>
                </a:moveTo>
                <a:lnTo>
                  <a:pt x="8171609" y="0"/>
                </a:lnTo>
                <a:lnTo>
                  <a:pt x="8171609" y="5403272"/>
                </a:lnTo>
                <a:lnTo>
                  <a:pt x="0" y="5403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209" y="4237856"/>
            <a:ext cx="5326273" cy="470140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2400" kern="1200" smtClean="0">
                <a:solidFill>
                  <a:srgbClr val="143055"/>
                </a:solidFill>
                <a:latin typeface="+mn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E63A99-23CF-7E2C-5341-54328587F8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0208" y="1854018"/>
            <a:ext cx="5326275" cy="232277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lang="en-US" sz="4800" b="1" kern="1200" smtClean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03416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35A4444-E944-CB45-BEB4-643C9EC55F6C}"/>
              </a:ext>
            </a:extLst>
          </p:cNvPr>
          <p:cNvSpPr/>
          <p:nvPr userDrawn="1"/>
        </p:nvSpPr>
        <p:spPr>
          <a:xfrm>
            <a:off x="1" y="727364"/>
            <a:ext cx="1990474" cy="5403272"/>
          </a:xfrm>
          <a:custGeom>
            <a:avLst/>
            <a:gdLst>
              <a:gd name="connsiteX0" fmla="*/ 0 w 8171609"/>
              <a:gd name="connsiteY0" fmla="*/ 0 h 5403272"/>
              <a:gd name="connsiteX1" fmla="*/ 8171609 w 8171609"/>
              <a:gd name="connsiteY1" fmla="*/ 0 h 5403272"/>
              <a:gd name="connsiteX2" fmla="*/ 8171609 w 8171609"/>
              <a:gd name="connsiteY2" fmla="*/ 5403272 h 5403272"/>
              <a:gd name="connsiteX3" fmla="*/ 0 w 8171609"/>
              <a:gd name="connsiteY3" fmla="*/ 5403272 h 540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1609" h="5403272">
                <a:moveTo>
                  <a:pt x="0" y="0"/>
                </a:moveTo>
                <a:lnTo>
                  <a:pt x="8171609" y="0"/>
                </a:lnTo>
                <a:lnTo>
                  <a:pt x="8171609" y="5403272"/>
                </a:lnTo>
                <a:lnTo>
                  <a:pt x="0" y="54032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463D5A-05BB-0A71-CFF3-C6972B89C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1277" y="5090161"/>
            <a:ext cx="6440459" cy="7157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lang="en-US" sz="3600" b="1" kern="120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89FB14-55E5-78DB-5C1F-4C5AEA3977C8}"/>
              </a:ext>
            </a:extLst>
          </p:cNvPr>
          <p:cNvSpPr/>
          <p:nvPr userDrawn="1"/>
        </p:nvSpPr>
        <p:spPr>
          <a:xfrm>
            <a:off x="11206499" y="727364"/>
            <a:ext cx="985502" cy="5403272"/>
          </a:xfrm>
          <a:custGeom>
            <a:avLst/>
            <a:gdLst>
              <a:gd name="connsiteX0" fmla="*/ 0 w 8171609"/>
              <a:gd name="connsiteY0" fmla="*/ 0 h 5403272"/>
              <a:gd name="connsiteX1" fmla="*/ 8171609 w 8171609"/>
              <a:gd name="connsiteY1" fmla="*/ 0 h 5403272"/>
              <a:gd name="connsiteX2" fmla="*/ 8171609 w 8171609"/>
              <a:gd name="connsiteY2" fmla="*/ 5403272 h 5403272"/>
              <a:gd name="connsiteX3" fmla="*/ 0 w 8171609"/>
              <a:gd name="connsiteY3" fmla="*/ 5403272 h 540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1609" h="5403272">
                <a:moveTo>
                  <a:pt x="0" y="0"/>
                </a:moveTo>
                <a:lnTo>
                  <a:pt x="8171609" y="0"/>
                </a:lnTo>
                <a:lnTo>
                  <a:pt x="8171609" y="5403272"/>
                </a:lnTo>
                <a:lnTo>
                  <a:pt x="0" y="54032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800"/>
          </a:p>
        </p:txBody>
      </p:sp>
    </p:spTree>
    <p:extLst>
      <p:ext uri="{BB962C8B-B14F-4D97-AF65-F5344CB8AC3E}">
        <p14:creationId xmlns:p14="http://schemas.microsoft.com/office/powerpoint/2010/main" val="1913873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F4657A9-6ACE-0DB3-E179-79F2657E5910}"/>
              </a:ext>
            </a:extLst>
          </p:cNvPr>
          <p:cNvSpPr/>
          <p:nvPr userDrawn="1"/>
        </p:nvSpPr>
        <p:spPr>
          <a:xfrm>
            <a:off x="4031183" y="0"/>
            <a:ext cx="42599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00978C-905A-DAE4-D91D-7315E473ED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4079250" cy="6858000"/>
          </a:xfrm>
          <a:custGeom>
            <a:avLst/>
            <a:gdLst>
              <a:gd name="connsiteX0" fmla="*/ 0 w 4078188"/>
              <a:gd name="connsiteY0" fmla="*/ 0 h 6858000"/>
              <a:gd name="connsiteX1" fmla="*/ 4078188 w 4078188"/>
              <a:gd name="connsiteY1" fmla="*/ 0 h 6858000"/>
              <a:gd name="connsiteX2" fmla="*/ 4078188 w 4078188"/>
              <a:gd name="connsiteY2" fmla="*/ 6858000 h 6858000"/>
              <a:gd name="connsiteX3" fmla="*/ 0 w 40781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8188" h="6858000">
                <a:moveTo>
                  <a:pt x="0" y="0"/>
                </a:moveTo>
                <a:lnTo>
                  <a:pt x="4078188" y="0"/>
                </a:lnTo>
                <a:lnTo>
                  <a:pt x="407818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en-IN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8FA5A5-4A91-3785-D45C-1939CB48F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0272" y="857957"/>
            <a:ext cx="3398841" cy="65131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lang="en-US" sz="3600" b="1" kern="120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C76A208-7EE3-5564-4C4E-95349796E0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0272" y="1628776"/>
            <a:ext cx="3398842" cy="144018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B11772C-EABA-A174-A9FD-F4CAD1611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7292" y="1628776"/>
            <a:ext cx="2845542" cy="436562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76BBE26A-1538-D766-DCC0-761C005605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0272" y="3220508"/>
            <a:ext cx="3398842" cy="1864676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8806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tify your nee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2861D5-857F-88F3-596E-21C6F7047E10}"/>
              </a:ext>
            </a:extLst>
          </p:cNvPr>
          <p:cNvSpPr/>
          <p:nvPr userDrawn="1"/>
        </p:nvSpPr>
        <p:spPr>
          <a:xfrm>
            <a:off x="1" y="1484784"/>
            <a:ext cx="4823979" cy="53732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78367E-0662-1A65-F6B6-239D27B96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42" y="532909"/>
            <a:ext cx="6328342" cy="7157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lang="en-US" sz="3600" b="1" kern="120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4A6DB7-AA26-7718-0C7B-219B4E65B6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92296" y="1454728"/>
            <a:ext cx="2699704" cy="5403272"/>
          </a:xfrm>
          <a:custGeom>
            <a:avLst/>
            <a:gdLst>
              <a:gd name="connsiteX0" fmla="*/ 0 w 8171609"/>
              <a:gd name="connsiteY0" fmla="*/ 0 h 5403272"/>
              <a:gd name="connsiteX1" fmla="*/ 8171609 w 8171609"/>
              <a:gd name="connsiteY1" fmla="*/ 0 h 5403272"/>
              <a:gd name="connsiteX2" fmla="*/ 8171609 w 8171609"/>
              <a:gd name="connsiteY2" fmla="*/ 5403272 h 5403272"/>
              <a:gd name="connsiteX3" fmla="*/ 0 w 8171609"/>
              <a:gd name="connsiteY3" fmla="*/ 5403272 h 540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1609" h="5403272">
                <a:moveTo>
                  <a:pt x="0" y="0"/>
                </a:moveTo>
                <a:lnTo>
                  <a:pt x="8171609" y="0"/>
                </a:lnTo>
                <a:lnTo>
                  <a:pt x="8171609" y="5403272"/>
                </a:lnTo>
                <a:lnTo>
                  <a:pt x="0" y="5403272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64660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hire Character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92A465-48DC-747A-C42E-BA1124D32B72}"/>
              </a:ext>
            </a:extLst>
          </p:cNvPr>
          <p:cNvSpPr/>
          <p:nvPr userDrawn="1"/>
        </p:nvSpPr>
        <p:spPr>
          <a:xfrm>
            <a:off x="2206555" y="685800"/>
            <a:ext cx="9390102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ECEA85-6CEF-8DFE-C411-35D4E99A8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7224" y="1209964"/>
            <a:ext cx="3398841" cy="2993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lang="en-US" sz="2000" b="1" kern="120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E80D3ED-6E28-CAC1-972F-80A2026E79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4711" y="1690256"/>
            <a:ext cx="2411355" cy="15332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AC4CB36-4BE6-F799-AAC0-9909380EDF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36413" y="1690256"/>
            <a:ext cx="2411355" cy="15332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B24471-405E-5959-204F-8744212D0E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94711" y="4054765"/>
            <a:ext cx="2411355" cy="15332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BDA344A-B128-3DC7-367A-5CE40E32CF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36413" y="4054765"/>
            <a:ext cx="2411355" cy="15332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2EBF2FD-C9AA-1B2B-6682-DCD74D33B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07224" y="3563780"/>
            <a:ext cx="342036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11C95B73-8994-FD39-A8C9-E71FA403BC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49027" y="1196752"/>
            <a:ext cx="342036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0AA2075E-9D3C-7AA6-ADB1-8131A7562A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9027" y="3552025"/>
            <a:ext cx="342036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22402A-5336-DC8D-AF29-8329D8BBA123}"/>
              </a:ext>
            </a:extLst>
          </p:cNvPr>
          <p:cNvSpPr/>
          <p:nvPr userDrawn="1"/>
        </p:nvSpPr>
        <p:spPr>
          <a:xfrm>
            <a:off x="333859" y="1844824"/>
            <a:ext cx="3654980" cy="4003747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  <a:effectLst>
            <a:softEdge rad="685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AA9F01-F9D4-227E-1176-84ADF5BCC4FF}"/>
              </a:ext>
            </a:extLst>
          </p:cNvPr>
          <p:cNvSpPr/>
          <p:nvPr userDrawn="1"/>
        </p:nvSpPr>
        <p:spPr>
          <a:xfrm>
            <a:off x="597055" y="1828801"/>
            <a:ext cx="3074201" cy="320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EF9A0618-DA0F-D830-2CE6-CDBF691840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7132" y="2112819"/>
            <a:ext cx="2674048" cy="2632364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906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2DC5-EC88-0C61-7861-5F9B6151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CBD50-160F-BC42-7AB4-D4619C19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56653-4699-F714-9A3D-374DFF442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610F81-911F-F43D-8FD8-F3CAF6559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56B448-FB94-61DF-C969-2C01858F2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1592E-80C6-0607-8792-EF68FB8E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F45C-97BD-4614-8973-1F6AAFE596F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8A67AC-392B-3394-B49B-80634D6A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151D8-CEBA-91FF-5D99-1B076C5C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60B0-44B3-4216-99C9-F338B502F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67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gument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99ED3-8848-9657-A3C2-91AE331435A1}"/>
              </a:ext>
            </a:extLst>
          </p:cNvPr>
          <p:cNvSpPr/>
          <p:nvPr userDrawn="1"/>
        </p:nvSpPr>
        <p:spPr>
          <a:xfrm>
            <a:off x="597932" y="685800"/>
            <a:ext cx="10996137" cy="561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FC58CE-6C3B-20F9-8717-CFE54C2CDCDA}"/>
              </a:ext>
            </a:extLst>
          </p:cNvPr>
          <p:cNvSpPr/>
          <p:nvPr userDrawn="1"/>
        </p:nvSpPr>
        <p:spPr>
          <a:xfrm>
            <a:off x="2913243" y="10224"/>
            <a:ext cx="6457899" cy="2289632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  <a:effectLst>
            <a:softEdge rad="685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2AC18-E435-2423-3A37-985B8FA3220A}"/>
              </a:ext>
            </a:extLst>
          </p:cNvPr>
          <p:cNvSpPr/>
          <p:nvPr userDrawn="1"/>
        </p:nvSpPr>
        <p:spPr>
          <a:xfrm>
            <a:off x="3217023" y="1"/>
            <a:ext cx="5757953" cy="175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CE27FC8E-8276-2E14-7A9D-D1B3130D74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75063" y="397166"/>
            <a:ext cx="5041873" cy="914399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600" b="1">
                <a:solidFill>
                  <a:schemeClr val="accent2"/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7AFB5D5-1FDA-EBDC-AF60-574BEF7C65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0207" y="3140968"/>
            <a:ext cx="2157377" cy="216024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3A0A64EB-DB97-0E31-411D-86293297B6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0207" y="2659707"/>
            <a:ext cx="2159686" cy="307777"/>
          </a:xfrm>
        </p:spPr>
        <p:txBody>
          <a:bodyPr tIns="0" bIns="0" anchor="b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11BAE25-D3F4-D9CB-A268-E2206BD17D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90765" y="3140968"/>
            <a:ext cx="2157377" cy="216024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FE66D353-E98A-907F-58A3-AB60489BE82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90764" y="2659707"/>
            <a:ext cx="2168002" cy="307777"/>
          </a:xfrm>
        </p:spPr>
        <p:txBody>
          <a:bodyPr tIns="0" bIns="0" anchor="b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F56BCD0-4C48-2C5D-EC17-4B08CC4104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70008" y="3140968"/>
            <a:ext cx="2157377" cy="216024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5C8AB5B-FEBE-66EF-B29D-DA255376763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70008" y="2659707"/>
            <a:ext cx="2161534" cy="307777"/>
          </a:xfrm>
        </p:spPr>
        <p:txBody>
          <a:bodyPr tIns="0" bIns="0" anchor="b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42056D9D-74C9-43C9-6ECB-9DCADD6F7E3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90566" y="3140968"/>
            <a:ext cx="2157377" cy="216024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99BDD1F-A93C-CFEA-D409-504C3787D84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790566" y="2659707"/>
            <a:ext cx="2164768" cy="307777"/>
          </a:xfrm>
        </p:spPr>
        <p:txBody>
          <a:bodyPr tIns="0" bIns="0" anchor="b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5011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equences Not Hi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18D244-7CFB-C406-3910-EC8514A542AB}"/>
              </a:ext>
            </a:extLst>
          </p:cNvPr>
          <p:cNvSpPr/>
          <p:nvPr userDrawn="1"/>
        </p:nvSpPr>
        <p:spPr>
          <a:xfrm>
            <a:off x="2835379" y="685800"/>
            <a:ext cx="9356621" cy="561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CF3C1C2-353F-3E61-D552-9C8E35503C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685800"/>
            <a:ext cx="3070875" cy="5613400"/>
          </a:xfrm>
          <a:custGeom>
            <a:avLst/>
            <a:gdLst>
              <a:gd name="connsiteX0" fmla="*/ 0 w 3070075"/>
              <a:gd name="connsiteY0" fmla="*/ 0 h 5613400"/>
              <a:gd name="connsiteX1" fmla="*/ 3070075 w 3070075"/>
              <a:gd name="connsiteY1" fmla="*/ 0 h 5613400"/>
              <a:gd name="connsiteX2" fmla="*/ 3070075 w 3070075"/>
              <a:gd name="connsiteY2" fmla="*/ 5613400 h 5613400"/>
              <a:gd name="connsiteX3" fmla="*/ 0 w 3070075"/>
              <a:gd name="connsiteY3" fmla="*/ 5613400 h 561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0075" h="5613400">
                <a:moveTo>
                  <a:pt x="0" y="0"/>
                </a:moveTo>
                <a:lnTo>
                  <a:pt x="3070075" y="0"/>
                </a:lnTo>
                <a:lnTo>
                  <a:pt x="3070075" y="5613400"/>
                </a:lnTo>
                <a:lnTo>
                  <a:pt x="0" y="5613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en-IN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9E6FE799-9658-5E48-6E6F-2A5973C45D3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3270" y="2438400"/>
            <a:ext cx="2834228" cy="1981202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81045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itive Impact Hi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7F7C8A-AA17-77A6-96D0-0258BEACE789}"/>
              </a:ext>
            </a:extLst>
          </p:cNvPr>
          <p:cNvSpPr/>
          <p:nvPr userDrawn="1"/>
        </p:nvSpPr>
        <p:spPr>
          <a:xfrm>
            <a:off x="0" y="0"/>
            <a:ext cx="87609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9C2E7-F4C6-3700-036E-3B339A459362}"/>
              </a:ext>
            </a:extLst>
          </p:cNvPr>
          <p:cNvSpPr/>
          <p:nvPr userDrawn="1"/>
        </p:nvSpPr>
        <p:spPr>
          <a:xfrm>
            <a:off x="1333847" y="0"/>
            <a:ext cx="7427142" cy="6261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9AAD70D-84C5-026D-D5DC-2DFC739ACB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0989" y="0"/>
            <a:ext cx="2737017" cy="6261100"/>
          </a:xfrm>
          <a:custGeom>
            <a:avLst/>
            <a:gdLst>
              <a:gd name="connsiteX0" fmla="*/ 0 w 2736304"/>
              <a:gd name="connsiteY0" fmla="*/ 0 h 6261100"/>
              <a:gd name="connsiteX1" fmla="*/ 2736304 w 2736304"/>
              <a:gd name="connsiteY1" fmla="*/ 0 h 6261100"/>
              <a:gd name="connsiteX2" fmla="*/ 2736304 w 2736304"/>
              <a:gd name="connsiteY2" fmla="*/ 6261100 h 6261100"/>
              <a:gd name="connsiteX3" fmla="*/ 0 w 2736304"/>
              <a:gd name="connsiteY3" fmla="*/ 6261100 h 626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4" h="6261100">
                <a:moveTo>
                  <a:pt x="0" y="0"/>
                </a:moveTo>
                <a:lnTo>
                  <a:pt x="2736304" y="0"/>
                </a:lnTo>
                <a:lnTo>
                  <a:pt x="2736304" y="6261100"/>
                </a:lnTo>
                <a:lnTo>
                  <a:pt x="0" y="62611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59049D4E-DC98-D9D8-909A-129C5E6BF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5496" y="588765"/>
            <a:ext cx="6237324" cy="607987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61711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ring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FD3E6E-4061-8FC3-FA72-D216269F55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" y="1587500"/>
            <a:ext cx="12192000" cy="1913508"/>
          </a:xfrm>
          <a:custGeom>
            <a:avLst/>
            <a:gdLst>
              <a:gd name="connsiteX0" fmla="*/ 0 w 12188825"/>
              <a:gd name="connsiteY0" fmla="*/ 0 h 1913508"/>
              <a:gd name="connsiteX1" fmla="*/ 12188825 w 12188825"/>
              <a:gd name="connsiteY1" fmla="*/ 0 h 1913508"/>
              <a:gd name="connsiteX2" fmla="*/ 12188825 w 12188825"/>
              <a:gd name="connsiteY2" fmla="*/ 1913508 h 1913508"/>
              <a:gd name="connsiteX3" fmla="*/ 0 w 12188825"/>
              <a:gd name="connsiteY3" fmla="*/ 1913508 h 191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825" h="1913508">
                <a:moveTo>
                  <a:pt x="0" y="0"/>
                </a:moveTo>
                <a:lnTo>
                  <a:pt x="12188825" y="0"/>
                </a:lnTo>
                <a:lnTo>
                  <a:pt x="12188825" y="1913508"/>
                </a:lnTo>
                <a:lnTo>
                  <a:pt x="0" y="191350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en-I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D45A15-B9E1-85BC-779B-311CC3953137}"/>
              </a:ext>
            </a:extLst>
          </p:cNvPr>
          <p:cNvSpPr/>
          <p:nvPr userDrawn="1"/>
        </p:nvSpPr>
        <p:spPr>
          <a:xfrm>
            <a:off x="1" y="3356992"/>
            <a:ext cx="12192000" cy="294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B8E579F-8966-9D90-AEA1-BBDDB42160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5978" y="482600"/>
            <a:ext cx="10820042" cy="828964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600" b="1">
                <a:solidFill>
                  <a:schemeClr val="accent1"/>
                </a:solidFill>
                <a:latin typeface="+mn-lt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33403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F8C6854-C119-A178-EF28-4F5B535F9FA7}"/>
              </a:ext>
            </a:extLst>
          </p:cNvPr>
          <p:cNvSpPr/>
          <p:nvPr userDrawn="1"/>
        </p:nvSpPr>
        <p:spPr>
          <a:xfrm>
            <a:off x="0" y="0"/>
            <a:ext cx="87609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3C79D01-C7F0-4202-2E18-87D1CEE8BF85}"/>
              </a:ext>
            </a:extLst>
          </p:cNvPr>
          <p:cNvSpPr/>
          <p:nvPr userDrawn="1"/>
        </p:nvSpPr>
        <p:spPr>
          <a:xfrm>
            <a:off x="3286956" y="727364"/>
            <a:ext cx="8173738" cy="5403272"/>
          </a:xfrm>
          <a:custGeom>
            <a:avLst/>
            <a:gdLst>
              <a:gd name="connsiteX0" fmla="*/ 0 w 8171609"/>
              <a:gd name="connsiteY0" fmla="*/ 0 h 5403272"/>
              <a:gd name="connsiteX1" fmla="*/ 8171609 w 8171609"/>
              <a:gd name="connsiteY1" fmla="*/ 0 h 5403272"/>
              <a:gd name="connsiteX2" fmla="*/ 8171609 w 8171609"/>
              <a:gd name="connsiteY2" fmla="*/ 5403272 h 5403272"/>
              <a:gd name="connsiteX3" fmla="*/ 0 w 8171609"/>
              <a:gd name="connsiteY3" fmla="*/ 5403272 h 540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1609" h="5403272">
                <a:moveTo>
                  <a:pt x="0" y="0"/>
                </a:moveTo>
                <a:lnTo>
                  <a:pt x="8171609" y="0"/>
                </a:lnTo>
                <a:lnTo>
                  <a:pt x="8171609" y="5403272"/>
                </a:lnTo>
                <a:lnTo>
                  <a:pt x="0" y="54032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180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38F6598-1214-6B87-7F47-30246D1EFC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0990" y="727364"/>
            <a:ext cx="2699704" cy="5403272"/>
          </a:xfrm>
          <a:custGeom>
            <a:avLst/>
            <a:gdLst>
              <a:gd name="connsiteX0" fmla="*/ 0 w 8171609"/>
              <a:gd name="connsiteY0" fmla="*/ 0 h 5403272"/>
              <a:gd name="connsiteX1" fmla="*/ 8171609 w 8171609"/>
              <a:gd name="connsiteY1" fmla="*/ 0 h 5403272"/>
              <a:gd name="connsiteX2" fmla="*/ 8171609 w 8171609"/>
              <a:gd name="connsiteY2" fmla="*/ 5403272 h 5403272"/>
              <a:gd name="connsiteX3" fmla="*/ 0 w 8171609"/>
              <a:gd name="connsiteY3" fmla="*/ 5403272 h 540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1609" h="5403272">
                <a:moveTo>
                  <a:pt x="0" y="0"/>
                </a:moveTo>
                <a:lnTo>
                  <a:pt x="8171609" y="0"/>
                </a:lnTo>
                <a:lnTo>
                  <a:pt x="8171609" y="5403272"/>
                </a:lnTo>
                <a:lnTo>
                  <a:pt x="0" y="5403272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73D5C6-470C-9BDD-1714-6BD6BE6DB540}"/>
              </a:ext>
            </a:extLst>
          </p:cNvPr>
          <p:cNvSpPr/>
          <p:nvPr userDrawn="1"/>
        </p:nvSpPr>
        <p:spPr>
          <a:xfrm>
            <a:off x="494685" y="1981201"/>
            <a:ext cx="7417182" cy="4263611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  <a:effectLst>
            <a:softEdge rad="685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D32AA-1B5D-8D0E-AAAF-FB012CD22AB7}"/>
              </a:ext>
            </a:extLst>
          </p:cNvPr>
          <p:cNvSpPr/>
          <p:nvPr userDrawn="1"/>
        </p:nvSpPr>
        <p:spPr>
          <a:xfrm>
            <a:off x="782612" y="1625141"/>
            <a:ext cx="6395913" cy="36077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7431" y="3966972"/>
            <a:ext cx="5326273" cy="470140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rgbClr val="143055"/>
                </a:solidFill>
                <a:latin typeface="+mn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E63A99-23CF-7E2C-5341-54328587F8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7430" y="2954916"/>
            <a:ext cx="5326275" cy="950990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lang="en-US" sz="6000" b="1" kern="1200" smtClean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2163390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98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557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1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DDBAC-ACAC-BF69-31CB-2A160B58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5F45D0-51F9-D211-4DC6-DE077AB8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F45C-97BD-4614-8973-1F6AAFE596F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C9305-7EF8-7D62-B2DC-90375456A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78CCD-05B4-87FB-98EE-F9148514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60B0-44B3-4216-99C9-F338B502F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608C4-B4C9-2D29-ABAF-A01FAB8F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F45C-97BD-4614-8973-1F6AAFE596F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CEDBA-2774-ADB4-A0F1-548788A8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F9D99-9FC8-32AD-8F05-4E557E6F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60B0-44B3-4216-99C9-F338B502F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6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5476E-7F05-0204-DF56-00C9D3A43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B6F7C-0AE6-D09F-E366-E33D3A99E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65604-53CB-20EB-5175-60D741F84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DCED3-2A11-332B-237D-49EBC4CE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F45C-97BD-4614-8973-1F6AAFE596F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9F688-7520-7699-A91D-F42E2C6E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37181-6374-3FBF-BBE3-F1DC90E8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60B0-44B3-4216-99C9-F338B502F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8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2085-F4D1-E1B1-DFCA-CA35F83E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74221E-594B-4EFE-B27D-F4BBF80AC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926BF-3DB4-524B-24B4-7382D070C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1BAE8-54CB-8693-4A4F-3F45B903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F45C-97BD-4614-8973-1F6AAFE596F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3A948-96C6-8B0F-6F60-4F145CB1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FD39B-1F88-1421-1EB6-F37AB4AF6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60B0-44B3-4216-99C9-F338B502F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8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C11A95-3AB5-0BB3-CB4F-449A76101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F12E2-8DFF-A847-462B-3ADCFD176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4F392-7E52-E139-A48B-B5A00F786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2F45C-97BD-4614-8973-1F6AAFE596FC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92DB7-71F8-9C8E-0111-0CF141AFD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35977-0F84-B7E4-0BE2-C88C9758E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C60B0-44B3-4216-99C9-F338B502F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2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CB3F8-87C2-48BD-B1D4-3F318CC8A2CF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1B2F-F1DC-48AC-937E-0EDA176219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0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47210" rtl="0" eaLnBrk="1" latinLnBrk="0" hangingPunct="1">
        <a:lnSpc>
          <a:spcPct val="90000"/>
        </a:lnSpc>
        <a:spcBef>
          <a:spcPct val="0"/>
        </a:spcBef>
        <a:buNone/>
        <a:defRPr sz="40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802" indent="-211802" algn="l" defTabSz="847210" rtl="0" eaLnBrk="1" latinLnBrk="0" hangingPunct="1">
        <a:lnSpc>
          <a:spcPct val="90000"/>
        </a:lnSpc>
        <a:spcBef>
          <a:spcPts val="927"/>
        </a:spcBef>
        <a:buFont typeface="Arial" panose="020B0604020202020204" pitchFamily="34" charset="0"/>
        <a:buChar char="•"/>
        <a:defRPr sz="2594" kern="1200">
          <a:solidFill>
            <a:schemeClr val="tx1"/>
          </a:solidFill>
          <a:latin typeface="+mn-lt"/>
          <a:ea typeface="+mn-ea"/>
          <a:cs typeface="+mn-cs"/>
        </a:defRPr>
      </a:lvl1pPr>
      <a:lvl2pPr marL="635407" indent="-211802" algn="l" defTabSz="847210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2224" kern="1200">
          <a:solidFill>
            <a:schemeClr val="tx1"/>
          </a:solidFill>
          <a:latin typeface="+mn-lt"/>
          <a:ea typeface="+mn-ea"/>
          <a:cs typeface="+mn-cs"/>
        </a:defRPr>
      </a:lvl2pPr>
      <a:lvl3pPr marL="1059012" indent="-211802" algn="l" defTabSz="847210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853" kern="1200">
          <a:solidFill>
            <a:schemeClr val="tx1"/>
          </a:solidFill>
          <a:latin typeface="+mn-lt"/>
          <a:ea typeface="+mn-ea"/>
          <a:cs typeface="+mn-cs"/>
        </a:defRPr>
      </a:lvl3pPr>
      <a:lvl4pPr marL="1482617" indent="-211802" algn="l" defTabSz="847210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668" kern="1200">
          <a:solidFill>
            <a:schemeClr val="tx1"/>
          </a:solidFill>
          <a:latin typeface="+mn-lt"/>
          <a:ea typeface="+mn-ea"/>
          <a:cs typeface="+mn-cs"/>
        </a:defRPr>
      </a:lvl4pPr>
      <a:lvl5pPr marL="1906222" indent="-211802" algn="l" defTabSz="847210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668" kern="1200">
          <a:solidFill>
            <a:schemeClr val="tx1"/>
          </a:solidFill>
          <a:latin typeface="+mn-lt"/>
          <a:ea typeface="+mn-ea"/>
          <a:cs typeface="+mn-cs"/>
        </a:defRPr>
      </a:lvl5pPr>
      <a:lvl6pPr marL="2329827" indent="-211802" algn="l" defTabSz="847210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668" kern="1200">
          <a:solidFill>
            <a:schemeClr val="tx1"/>
          </a:solidFill>
          <a:latin typeface="+mn-lt"/>
          <a:ea typeface="+mn-ea"/>
          <a:cs typeface="+mn-cs"/>
        </a:defRPr>
      </a:lvl6pPr>
      <a:lvl7pPr marL="2753432" indent="-211802" algn="l" defTabSz="847210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668" kern="1200">
          <a:solidFill>
            <a:schemeClr val="tx1"/>
          </a:solidFill>
          <a:latin typeface="+mn-lt"/>
          <a:ea typeface="+mn-ea"/>
          <a:cs typeface="+mn-cs"/>
        </a:defRPr>
      </a:lvl7pPr>
      <a:lvl8pPr marL="3177037" indent="-211802" algn="l" defTabSz="847210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668" kern="1200">
          <a:solidFill>
            <a:schemeClr val="tx1"/>
          </a:solidFill>
          <a:latin typeface="+mn-lt"/>
          <a:ea typeface="+mn-ea"/>
          <a:cs typeface="+mn-cs"/>
        </a:defRPr>
      </a:lvl8pPr>
      <a:lvl9pPr marL="3600642" indent="-211802" algn="l" defTabSz="847210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6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1pPr>
      <a:lvl2pPr marL="423605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2pPr>
      <a:lvl3pPr marL="84721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3pPr>
      <a:lvl4pPr marL="1270815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4pPr>
      <a:lvl5pPr marL="169442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5pPr>
      <a:lvl6pPr marL="2118025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6pPr>
      <a:lvl7pPr marL="254163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7pPr>
      <a:lvl8pPr marL="2965235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8pPr>
      <a:lvl9pPr marL="3388840" algn="l" defTabSz="847210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441954D-DAA3-8E49-C33B-F6965BCE59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3C72370-7101-B655-96AC-5C90AA9C26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3D426-9695-D122-358F-631CE3FF6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DBC2C4-B634-48E2-A673-6A7A2690EB5D}" type="datetimeFigureOut">
              <a:rPr lang="en-US"/>
              <a:pPr>
                <a:defRPr/>
              </a:pPr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186F5-D9A3-8481-6664-0225CE22D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89EA7-619B-6C03-29CE-07B092FB6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6059C3E5-943E-43E0-8FBA-ED6D7D65D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40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3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61133" rtl="0" eaLnBrk="0" fontAlgn="base" hangingPunct="0">
        <a:spcBef>
          <a:spcPct val="0"/>
        </a:spcBef>
        <a:spcAft>
          <a:spcPct val="0"/>
        </a:spcAft>
        <a:defRPr sz="4636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961133" rtl="0" eaLnBrk="0" fontAlgn="base" hangingPunct="0">
        <a:spcBef>
          <a:spcPct val="0"/>
        </a:spcBef>
        <a:spcAft>
          <a:spcPct val="0"/>
        </a:spcAft>
        <a:defRPr sz="4636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961133" rtl="0" eaLnBrk="0" fontAlgn="base" hangingPunct="0">
        <a:spcBef>
          <a:spcPct val="0"/>
        </a:spcBef>
        <a:spcAft>
          <a:spcPct val="0"/>
        </a:spcAft>
        <a:defRPr sz="4636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961133" rtl="0" eaLnBrk="0" fontAlgn="base" hangingPunct="0">
        <a:spcBef>
          <a:spcPct val="0"/>
        </a:spcBef>
        <a:spcAft>
          <a:spcPct val="0"/>
        </a:spcAft>
        <a:defRPr sz="4636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961133" rtl="0" eaLnBrk="0" fontAlgn="base" hangingPunct="0">
        <a:spcBef>
          <a:spcPct val="0"/>
        </a:spcBef>
        <a:spcAft>
          <a:spcPct val="0"/>
        </a:spcAft>
        <a:defRPr sz="4636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623438" algn="ctr" defTabSz="961133" rtl="0" fontAlgn="base">
        <a:spcBef>
          <a:spcPct val="0"/>
        </a:spcBef>
        <a:spcAft>
          <a:spcPct val="0"/>
        </a:spcAft>
        <a:defRPr sz="4636">
          <a:solidFill>
            <a:schemeClr val="tx1"/>
          </a:solidFill>
          <a:latin typeface="Calibri" pitchFamily="34" charset="0"/>
        </a:defRPr>
      </a:lvl6pPr>
      <a:lvl7pPr marL="1246876" algn="ctr" defTabSz="961133" rtl="0" fontAlgn="base">
        <a:spcBef>
          <a:spcPct val="0"/>
        </a:spcBef>
        <a:spcAft>
          <a:spcPct val="0"/>
        </a:spcAft>
        <a:defRPr sz="4636">
          <a:solidFill>
            <a:schemeClr val="tx1"/>
          </a:solidFill>
          <a:latin typeface="Calibri" pitchFamily="34" charset="0"/>
        </a:defRPr>
      </a:lvl7pPr>
      <a:lvl8pPr marL="1870314" algn="ctr" defTabSz="961133" rtl="0" fontAlgn="base">
        <a:spcBef>
          <a:spcPct val="0"/>
        </a:spcBef>
        <a:spcAft>
          <a:spcPct val="0"/>
        </a:spcAft>
        <a:defRPr sz="4636">
          <a:solidFill>
            <a:schemeClr val="tx1"/>
          </a:solidFill>
          <a:latin typeface="Calibri" pitchFamily="34" charset="0"/>
        </a:defRPr>
      </a:lvl8pPr>
      <a:lvl9pPr marL="2493752" algn="ctr" defTabSz="961133" rtl="0" fontAlgn="base">
        <a:spcBef>
          <a:spcPct val="0"/>
        </a:spcBef>
        <a:spcAft>
          <a:spcPct val="0"/>
        </a:spcAft>
        <a:defRPr sz="4636">
          <a:solidFill>
            <a:schemeClr val="tx1"/>
          </a:solidFill>
          <a:latin typeface="Calibri" pitchFamily="34" charset="0"/>
        </a:defRPr>
      </a:lvl9pPr>
    </p:titleStyle>
    <p:bodyStyle>
      <a:lvl1pPr marL="359343" indent="-359343" algn="l" defTabSz="96113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9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81463" indent="-298731" algn="l" defTabSz="96113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01418" indent="-240284" algn="l" defTabSz="96113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91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81984" indent="-240284" algn="l" defTabSz="96113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45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62551" indent="-240284" algn="l" defTabSz="96113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45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645059" indent="-240460" algn="l" defTabSz="961840" rtl="0" eaLnBrk="1" latinLnBrk="0" hangingPunct="1">
        <a:spcBef>
          <a:spcPct val="20000"/>
        </a:spcBef>
        <a:buFont typeface="Arial" pitchFamily="34" charset="0"/>
        <a:buChar char="•"/>
        <a:defRPr sz="2045" kern="1200">
          <a:solidFill>
            <a:schemeClr val="tx1"/>
          </a:solidFill>
          <a:latin typeface="+mn-lt"/>
          <a:ea typeface="+mn-ea"/>
          <a:cs typeface="+mn-cs"/>
        </a:defRPr>
      </a:lvl6pPr>
      <a:lvl7pPr marL="3125981" indent="-240460" algn="l" defTabSz="961840" rtl="0" eaLnBrk="1" latinLnBrk="0" hangingPunct="1">
        <a:spcBef>
          <a:spcPct val="20000"/>
        </a:spcBef>
        <a:buFont typeface="Arial" pitchFamily="34" charset="0"/>
        <a:buChar char="•"/>
        <a:defRPr sz="2045" kern="1200">
          <a:solidFill>
            <a:schemeClr val="tx1"/>
          </a:solidFill>
          <a:latin typeface="+mn-lt"/>
          <a:ea typeface="+mn-ea"/>
          <a:cs typeface="+mn-cs"/>
        </a:defRPr>
      </a:lvl7pPr>
      <a:lvl8pPr marL="3606901" indent="-240460" algn="l" defTabSz="961840" rtl="0" eaLnBrk="1" latinLnBrk="0" hangingPunct="1">
        <a:spcBef>
          <a:spcPct val="20000"/>
        </a:spcBef>
        <a:buFont typeface="Arial" pitchFamily="34" charset="0"/>
        <a:buChar char="•"/>
        <a:defRPr sz="2045" kern="1200">
          <a:solidFill>
            <a:schemeClr val="tx1"/>
          </a:solidFill>
          <a:latin typeface="+mn-lt"/>
          <a:ea typeface="+mn-ea"/>
          <a:cs typeface="+mn-cs"/>
        </a:defRPr>
      </a:lvl8pPr>
      <a:lvl9pPr marL="4087821" indent="-240460" algn="l" defTabSz="961840" rtl="0" eaLnBrk="1" latinLnBrk="0" hangingPunct="1">
        <a:spcBef>
          <a:spcPct val="20000"/>
        </a:spcBef>
        <a:buFont typeface="Arial" pitchFamily="34" charset="0"/>
        <a:buChar char="•"/>
        <a:defRPr sz="20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0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1pPr>
      <a:lvl2pPr marL="480920" algn="l" defTabSz="961840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2pPr>
      <a:lvl3pPr marL="961840" algn="l" defTabSz="961840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0" algn="l" defTabSz="961840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4pPr>
      <a:lvl5pPr marL="1923680" algn="l" defTabSz="961840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5pPr>
      <a:lvl6pPr marL="2404600" algn="l" defTabSz="961840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6pPr>
      <a:lvl7pPr marL="2885519" algn="l" defTabSz="961840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7pPr>
      <a:lvl8pPr marL="3366441" algn="l" defTabSz="961840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8pPr>
      <a:lvl9pPr marL="3847361" algn="l" defTabSz="961840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1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TIF"/><Relationship Id="rId7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>
            <a:extLst>
              <a:ext uri="{FF2B5EF4-FFF2-40B4-BE49-F238E27FC236}">
                <a16:creationId xmlns:a16="http://schemas.microsoft.com/office/drawing/2014/main" id="{FFF4D916-21CA-5B76-E32D-3A5E57AB4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56" y="2253851"/>
            <a:ext cx="5389147" cy="427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14">
            <a:extLst>
              <a:ext uri="{FF2B5EF4-FFF2-40B4-BE49-F238E27FC236}">
                <a16:creationId xmlns:a16="http://schemas.microsoft.com/office/drawing/2014/main" id="{1D2FD772-483A-1A33-CCCD-C02074B69E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1" y="330202"/>
            <a:ext cx="2336800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School of Professional Studies | Wake Forest University">
            <a:extLst>
              <a:ext uri="{FF2B5EF4-FFF2-40B4-BE49-F238E27FC236}">
                <a16:creationId xmlns:a16="http://schemas.microsoft.com/office/drawing/2014/main" id="{A9D3E063-863A-86CF-4BA4-34B1DB1D8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96" y="461205"/>
            <a:ext cx="533717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613545-BFF5-8EE2-8963-2C7B918B7D0F}"/>
              </a:ext>
            </a:extLst>
          </p:cNvPr>
          <p:cNvSpPr txBox="1"/>
          <p:nvPr/>
        </p:nvSpPr>
        <p:spPr>
          <a:xfrm>
            <a:off x="8317421" y="5376846"/>
            <a:ext cx="2252663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Don Trone, BCF</a:t>
            </a:r>
          </a:p>
          <a:p>
            <a:pPr algn="ctr" defTabSz="457200">
              <a:defRPr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CEO</a:t>
            </a:r>
          </a:p>
          <a:p>
            <a:pPr algn="ctr" defTabSz="457200">
              <a:defRPr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don.trone@c-bcf.com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F18A26-689F-E1C8-E967-114E2B76F4D8}"/>
              </a:ext>
            </a:extLst>
          </p:cNvPr>
          <p:cNvSpPr txBox="1"/>
          <p:nvPr/>
        </p:nvSpPr>
        <p:spPr>
          <a:xfrm>
            <a:off x="7736438" y="2821309"/>
            <a:ext cx="388681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Defining the Fiduciary Role of the Trustee </a:t>
            </a:r>
            <a:r>
              <a:rPr lang="en-US" sz="4400" b="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5">
            <a:extLst>
              <a:ext uri="{FF2B5EF4-FFF2-40B4-BE49-F238E27FC236}">
                <a16:creationId xmlns:a16="http://schemas.microsoft.com/office/drawing/2014/main" id="{BB09F7C3-4CD9-CF97-F090-076E2FFB8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1" name="Picture 3">
            <a:extLst>
              <a:ext uri="{FF2B5EF4-FFF2-40B4-BE49-F238E27FC236}">
                <a16:creationId xmlns:a16="http://schemas.microsoft.com/office/drawing/2014/main" id="{A74CEA84-1C99-CA95-3289-23BB2C1F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140836"/>
            <a:ext cx="5834062" cy="477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915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400D7FBD-BEE2-6C5B-F108-A63EF9D7A2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45" y="909552"/>
            <a:ext cx="228755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icture containing font, logo, graphics, symbol&#10;&#10;Description automatically generated">
            <a:extLst>
              <a:ext uri="{FF2B5EF4-FFF2-40B4-BE49-F238E27FC236}">
                <a16:creationId xmlns:a16="http://schemas.microsoft.com/office/drawing/2014/main" id="{1CE1A3AA-ECDA-4B93-82E6-BD4EBD7DF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644" y="1205367"/>
            <a:ext cx="3657600" cy="1828800"/>
          </a:xfrm>
          <a:prstGeom prst="rect">
            <a:avLst/>
          </a:prstGeom>
        </p:spPr>
      </p:pic>
      <p:pic>
        <p:nvPicPr>
          <p:cNvPr id="1026" name="Picture 2" descr="The Management of Investment Decisions: Trone, Donald, Allbright, Williaim:  9780786303922: Amazon.com: Books">
            <a:extLst>
              <a:ext uri="{FF2B5EF4-FFF2-40B4-BE49-F238E27FC236}">
                <a16:creationId xmlns:a16="http://schemas.microsoft.com/office/drawing/2014/main" id="{1A2E967E-9889-EFBF-7682-646080128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27" y="551468"/>
            <a:ext cx="2323486" cy="35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1644F0B-3FF9-CE13-A548-01682357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947" y="3429000"/>
            <a:ext cx="2429352" cy="319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USCGA">
            <a:extLst>
              <a:ext uri="{FF2B5EF4-FFF2-40B4-BE49-F238E27FC236}">
                <a16:creationId xmlns:a16="http://schemas.microsoft.com/office/drawing/2014/main" id="{2578023A-F46E-3300-56A0-C81E5F2A1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6" y="871992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3300B9EC-4D3C-E6A9-80DC-3DEEEEA4F0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099710"/>
              </p:ext>
            </p:extLst>
          </p:nvPr>
        </p:nvGraphicFramePr>
        <p:xfrm>
          <a:off x="477296" y="3700008"/>
          <a:ext cx="3217915" cy="251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8723810" imgH="7780952" progId="Paint.Picture">
                  <p:embed/>
                </p:oleObj>
              </mc:Choice>
              <mc:Fallback>
                <p:oleObj name="Bitmap Image" r:id="rId7" imgW="8723810" imgH="7780952" progId="Paint.Picture">
                  <p:embed/>
                  <p:pic>
                    <p:nvPicPr>
                      <p:cNvPr id="568322" name="Object 4">
                        <a:extLst>
                          <a:ext uri="{FF2B5EF4-FFF2-40B4-BE49-F238E27FC236}">
                            <a16:creationId xmlns:a16="http://schemas.microsoft.com/office/drawing/2014/main" id="{D2B3845E-3772-C733-304A-8C0CEFE197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96" y="3700008"/>
                        <a:ext cx="3217915" cy="251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DCAF09C-7B1E-C3EC-C08C-1E998C8E74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6487" y="3566642"/>
            <a:ext cx="2996289" cy="238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5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90430492-F92C-AC13-6301-A7B13A0249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0297" y="727364"/>
            <a:ext cx="2699001" cy="5403272"/>
          </a:xfr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633B93A6-1774-A3EB-8E01-EADFC678A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080" y="2348893"/>
            <a:ext cx="5641443" cy="232277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the roles of regulators and politicians become indistinguishable, often the result are complex rules and regulations that do more harm than good.</a:t>
            </a:r>
            <a:b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 Trone</a:t>
            </a:r>
          </a:p>
        </p:txBody>
      </p:sp>
    </p:spTree>
    <p:extLst>
      <p:ext uri="{BB962C8B-B14F-4D97-AF65-F5344CB8AC3E}">
        <p14:creationId xmlns:p14="http://schemas.microsoft.com/office/powerpoint/2010/main" val="375798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CCB60C-0760-FD15-75AA-3CD8C4968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908" y="6636132"/>
            <a:ext cx="6262688" cy="1930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475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54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Copyright © 2020-2022. Center for Board Certified Fiduciaries, subject to additional licensing agreements with 3ethos and Hannah Leader Development Associates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F771C8-8010-C616-5083-32BE04AB467C}"/>
              </a:ext>
            </a:extLst>
          </p:cNvPr>
          <p:cNvSpPr txBox="1"/>
          <p:nvPr/>
        </p:nvSpPr>
        <p:spPr>
          <a:xfrm>
            <a:off x="7306717" y="4286918"/>
            <a:ext cx="202723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472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 a consistent due diligence process when selecting prudent experts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272D2F-E55F-B452-8B05-FF065E1B9B68}"/>
              </a:ext>
            </a:extLst>
          </p:cNvPr>
          <p:cNvCxnSpPr>
            <a:cxnSpLocks/>
          </p:cNvCxnSpPr>
          <p:nvPr/>
        </p:nvCxnSpPr>
        <p:spPr>
          <a:xfrm flipH="1">
            <a:off x="2783780" y="3419172"/>
            <a:ext cx="10074" cy="2926080"/>
          </a:xfrm>
          <a:prstGeom prst="line">
            <a:avLst/>
          </a:prstGeom>
          <a:noFill/>
          <a:ln w="38100" cap="flat" cmpd="sng" algn="ctr">
            <a:solidFill>
              <a:srgbClr val="84AC04"/>
            </a:solidFill>
            <a:prstDash val="solid"/>
            <a:miter lim="800000"/>
          </a:ln>
          <a:effectLst/>
        </p:spPr>
      </p:cxnSp>
      <p:sp>
        <p:nvSpPr>
          <p:cNvPr id="28" name="TextBox 35">
            <a:extLst>
              <a:ext uri="{FF2B5EF4-FFF2-40B4-BE49-F238E27FC236}">
                <a16:creationId xmlns:a16="http://schemas.microsoft.com/office/drawing/2014/main" id="{F03CA300-309D-4C8C-FCB8-C1DF3CF4C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71" y="3438835"/>
            <a:ext cx="183244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Determine key decision-makers; identify who’s going to lead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A9258858-3AFB-46B9-D7A6-307886E5E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58" y="4237272"/>
            <a:ext cx="186017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Collaboratively develop goals</a:t>
            </a:r>
          </a:p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objectives with key</a:t>
            </a:r>
          </a:p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decision-makers</a:t>
            </a:r>
          </a:p>
        </p:txBody>
      </p:sp>
      <p:sp>
        <p:nvSpPr>
          <p:cNvPr id="30" name="TextBox 37">
            <a:extLst>
              <a:ext uri="{FF2B5EF4-FFF2-40B4-BE49-F238E27FC236}">
                <a16:creationId xmlns:a16="http://schemas.microsoft.com/office/drawing/2014/main" id="{1B3DA66D-4585-5ADD-9EDD-ED53A8368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00" y="5047563"/>
            <a:ext cx="185877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Align goals and objectives with organization's mission and ethics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7C9FECA9-1917-7B68-614A-F84F29B32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72" y="5759534"/>
            <a:ext cx="186437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Align goal and objectives with regulations, policies, and procedures</a:t>
            </a: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B4F4F874-795F-A132-6E44-1F163E4C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701" y="3438835"/>
            <a:ext cx="202909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Determine sources and levels of risks that may prevent goal attainment</a:t>
            </a:r>
          </a:p>
        </p:txBody>
      </p:sp>
      <p:sp>
        <p:nvSpPr>
          <p:cNvPr id="33" name="TextBox 40">
            <a:extLst>
              <a:ext uri="{FF2B5EF4-FFF2-40B4-BE49-F238E27FC236}">
                <a16:creationId xmlns:a16="http://schemas.microsoft.com/office/drawing/2014/main" id="{4FA672FE-F0DE-3A84-392C-20BE4D26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713" y="4246823"/>
            <a:ext cx="199322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Determine sources and levels of assets available for goal attainment</a:t>
            </a:r>
          </a:p>
        </p:txBody>
      </p:sp>
      <p:sp>
        <p:nvSpPr>
          <p:cNvPr id="34" name="TextBox 41">
            <a:extLst>
              <a:ext uri="{FF2B5EF4-FFF2-40B4-BE49-F238E27FC236}">
                <a16:creationId xmlns:a16="http://schemas.microsoft.com/office/drawing/2014/main" id="{E9EF91AC-CF73-D281-91EF-F2182CE1E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769" y="5043824"/>
            <a:ext cx="20391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Determine each goal's time horizon</a:t>
            </a:r>
          </a:p>
        </p:txBody>
      </p:sp>
      <p:sp>
        <p:nvSpPr>
          <p:cNvPr id="35" name="TextBox 42">
            <a:extLst>
              <a:ext uri="{FF2B5EF4-FFF2-40B4-BE49-F238E27FC236}">
                <a16:creationId xmlns:a16="http://schemas.microsoft.com/office/drawing/2014/main" id="{EFCB9894-E1A2-663A-C2AA-E7554BC0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347" y="5867627"/>
            <a:ext cx="20055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Determine each goal’s short-term objectives</a:t>
            </a:r>
          </a:p>
        </p:txBody>
      </p:sp>
      <p:sp>
        <p:nvSpPr>
          <p:cNvPr id="36" name="TextBox 43">
            <a:extLst>
              <a:ext uri="{FF2B5EF4-FFF2-40B4-BE49-F238E27FC236}">
                <a16:creationId xmlns:a16="http://schemas.microsoft.com/office/drawing/2014/main" id="{76542387-5C6B-6D52-C4E5-B48B16E0E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899" y="3440534"/>
            <a:ext cx="213523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Develop a strategy considering RATE - Risks, Assets, Time Horizon, and Expected Outcomes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29BD53-3F69-1E89-8D5C-1237F9E4440F}"/>
              </a:ext>
            </a:extLst>
          </p:cNvPr>
          <p:cNvSpPr txBox="1"/>
          <p:nvPr/>
        </p:nvSpPr>
        <p:spPr>
          <a:xfrm>
            <a:off x="5089013" y="5903035"/>
            <a:ext cx="20387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472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Brief all key decision-makers on the strategy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128A9D-8590-D8C1-545C-0C5ACEC8B9EA}"/>
              </a:ext>
            </a:extLst>
          </p:cNvPr>
          <p:cNvSpPr txBox="1"/>
          <p:nvPr/>
        </p:nvSpPr>
        <p:spPr>
          <a:xfrm>
            <a:off x="5071154" y="5062438"/>
            <a:ext cx="20414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472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Verify key decision-makers have the time, talent, technology, and temperament to implement the strategy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4AE2E9-C3C9-47D8-FA69-5C7A4C250B67}"/>
              </a:ext>
            </a:extLst>
          </p:cNvPr>
          <p:cNvSpPr txBox="1"/>
          <p:nvPr/>
        </p:nvSpPr>
        <p:spPr>
          <a:xfrm>
            <a:off x="7276738" y="3450288"/>
            <a:ext cx="20830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472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Determine whether the right resources, people, and technology are in place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75685D-3029-B3DB-5A6B-D7B6480AE8C3}"/>
              </a:ext>
            </a:extLst>
          </p:cNvPr>
          <p:cNvSpPr txBox="1"/>
          <p:nvPr/>
        </p:nvSpPr>
        <p:spPr>
          <a:xfrm>
            <a:off x="7245763" y="5048859"/>
            <a:ext cx="1963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472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 and account for costs, fees, and expenses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249574-E9ED-694A-A975-1C3A86BBE247}"/>
              </a:ext>
            </a:extLst>
          </p:cNvPr>
          <p:cNvSpPr txBox="1"/>
          <p:nvPr/>
        </p:nvSpPr>
        <p:spPr>
          <a:xfrm>
            <a:off x="7261779" y="5890300"/>
            <a:ext cx="197506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472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 reasonableness and appropriateness of costs, fees, and expenses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1B4EEF-5CC4-5286-B136-86635FD4B85C}"/>
              </a:ext>
            </a:extLst>
          </p:cNvPr>
          <p:cNvSpPr txBox="1"/>
          <p:nvPr/>
        </p:nvSpPr>
        <p:spPr>
          <a:xfrm>
            <a:off x="9464196" y="3450288"/>
            <a:ext cx="209045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472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 the strategy to periodically determine whether goals and objectives can be met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020A29-189A-4DC1-A075-06263B6F4DA2}"/>
              </a:ext>
            </a:extLst>
          </p:cNvPr>
          <p:cNvSpPr txBox="1"/>
          <p:nvPr/>
        </p:nvSpPr>
        <p:spPr>
          <a:xfrm>
            <a:off x="9428325" y="4237272"/>
            <a:ext cx="214840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472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Reallocate resources, when necessary, in order to meet goals and objectives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D9B6D5-6D0B-E3C0-9D07-9E03333C3013}"/>
              </a:ext>
            </a:extLst>
          </p:cNvPr>
          <p:cNvSpPr txBox="1"/>
          <p:nvPr/>
        </p:nvSpPr>
        <p:spPr>
          <a:xfrm>
            <a:off x="9456915" y="5054284"/>
            <a:ext cx="20977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472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same due diligence process that was used to select prudent experts is also used to monitor the experts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C62670-7EC6-2C6F-30A6-0EA055A3B3AD}"/>
              </a:ext>
            </a:extLst>
          </p:cNvPr>
          <p:cNvSpPr txBox="1"/>
          <p:nvPr/>
        </p:nvSpPr>
        <p:spPr>
          <a:xfrm>
            <a:off x="9456916" y="5857373"/>
            <a:ext cx="214840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472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Formalize process to monitor for self-dealing and conflicts of interest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BABB30-0FEC-A160-1773-DFF7B7792DFC}"/>
              </a:ext>
            </a:extLst>
          </p:cNvPr>
          <p:cNvSpPr txBox="1"/>
          <p:nvPr/>
        </p:nvSpPr>
        <p:spPr>
          <a:xfrm>
            <a:off x="5060080" y="4300462"/>
            <a:ext cx="20825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472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Verify the strategy is inclusive of generally accepted best practices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896221-2CED-3388-56E7-559255D06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20" y="2221961"/>
            <a:ext cx="11004234" cy="11888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ADED9B-0DF9-5FE7-EB75-BCFE1FEE8438}"/>
              </a:ext>
            </a:extLst>
          </p:cNvPr>
          <p:cNvSpPr txBox="1"/>
          <p:nvPr/>
        </p:nvSpPr>
        <p:spPr>
          <a:xfrm>
            <a:off x="2409136" y="805298"/>
            <a:ext cx="8876924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18" b="1" i="0" u="none" strike="noStrike" kern="0" cap="none" spc="0" normalizeH="0" baseline="0" noProof="0" dirty="0">
                <a:ln>
                  <a:noFill/>
                </a:ln>
                <a:solidFill>
                  <a:srgbClr val="84AC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UNIVERSAL GUIDING PRINCIPLES FOR FPPTA PENSION BOARDS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59B8CF-DD32-CDF0-DA78-8707537AF4A3}"/>
              </a:ext>
            </a:extLst>
          </p:cNvPr>
          <p:cNvCxnSpPr>
            <a:cxnSpLocks/>
          </p:cNvCxnSpPr>
          <p:nvPr/>
        </p:nvCxnSpPr>
        <p:spPr>
          <a:xfrm flipH="1">
            <a:off x="4953266" y="3433259"/>
            <a:ext cx="10074" cy="2926080"/>
          </a:xfrm>
          <a:prstGeom prst="line">
            <a:avLst/>
          </a:prstGeom>
          <a:noFill/>
          <a:ln w="38100" cap="flat" cmpd="sng" algn="ctr">
            <a:solidFill>
              <a:srgbClr val="84AC04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191DEA-CD7D-249D-188C-9186F30EBB8B}"/>
              </a:ext>
            </a:extLst>
          </p:cNvPr>
          <p:cNvCxnSpPr>
            <a:cxnSpLocks/>
          </p:cNvCxnSpPr>
          <p:nvPr/>
        </p:nvCxnSpPr>
        <p:spPr>
          <a:xfrm flipH="1">
            <a:off x="7215347" y="3450288"/>
            <a:ext cx="10074" cy="2926080"/>
          </a:xfrm>
          <a:prstGeom prst="line">
            <a:avLst/>
          </a:prstGeom>
          <a:noFill/>
          <a:ln w="38100" cap="flat" cmpd="sng" algn="ctr">
            <a:solidFill>
              <a:srgbClr val="84AC04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63B0DA-01BD-8C45-0CEE-304D8884A05E}"/>
              </a:ext>
            </a:extLst>
          </p:cNvPr>
          <p:cNvCxnSpPr>
            <a:cxnSpLocks/>
          </p:cNvCxnSpPr>
          <p:nvPr/>
        </p:nvCxnSpPr>
        <p:spPr>
          <a:xfrm flipH="1">
            <a:off x="9394037" y="3450288"/>
            <a:ext cx="10074" cy="2926080"/>
          </a:xfrm>
          <a:prstGeom prst="line">
            <a:avLst/>
          </a:prstGeom>
          <a:noFill/>
          <a:ln w="38100" cap="flat" cmpd="sng" algn="ctr">
            <a:solidFill>
              <a:srgbClr val="84AC04"/>
            </a:solidFill>
            <a:prstDash val="solid"/>
            <a:miter lim="800000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C5EBAEB-385B-C5BD-1702-83A8057C1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5"/>
            <a:ext cx="2409136" cy="191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57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89F3FF-DD8E-30E6-1693-1014D7B8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72" y="817345"/>
            <a:ext cx="10044508" cy="5222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56BA47-8901-E983-2BDC-9DAB6F9F5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34" y="6436689"/>
            <a:ext cx="6262688" cy="1930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4757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54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Copyright © 2020-2022. Center for Board Certified Fiduciaries, subject to additional licensing agreements with 3ethos and Hannah Leader Development Associates</a:t>
            </a:r>
          </a:p>
        </p:txBody>
      </p:sp>
    </p:spTree>
    <p:extLst>
      <p:ext uri="{BB962C8B-B14F-4D97-AF65-F5344CB8AC3E}">
        <p14:creationId xmlns:p14="http://schemas.microsoft.com/office/powerpoint/2010/main" val="262335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BBF125-E35B-2427-A696-C2F7CD8A0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6" y="843452"/>
            <a:ext cx="10334037" cy="54581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1A9CDE-CB30-67BC-3331-CD7CE9AF7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63" y="6483071"/>
            <a:ext cx="6262688" cy="1930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4757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54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Copyright © 2020-2022. Center for Board Certified Fiduciaries, subject to additional licensing agreements with 3ethos and Hannah Leader Development Associates</a:t>
            </a:r>
          </a:p>
        </p:txBody>
      </p:sp>
    </p:spTree>
    <p:extLst>
      <p:ext uri="{BB962C8B-B14F-4D97-AF65-F5344CB8AC3E}">
        <p14:creationId xmlns:p14="http://schemas.microsoft.com/office/powerpoint/2010/main" val="319672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E520BC-5186-D5A1-AB62-73453EAC3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61" y="590446"/>
            <a:ext cx="8789347" cy="4424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C6A43F-CD54-7A2F-7C0D-3B470492E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826" y="4143545"/>
            <a:ext cx="2706859" cy="23227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0937AD-F0F3-9631-6951-0F068EACC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388" y="6565445"/>
            <a:ext cx="6262688" cy="1930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4757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54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Copyright © 2020-2022. Center for Board Certified Fiduciaries, subject to additional licensing agreements with 3ethos and Hannah Leader Development Associates</a:t>
            </a:r>
          </a:p>
        </p:txBody>
      </p:sp>
    </p:spTree>
    <p:extLst>
      <p:ext uri="{BB962C8B-B14F-4D97-AF65-F5344CB8AC3E}">
        <p14:creationId xmlns:p14="http://schemas.microsoft.com/office/powerpoint/2010/main" val="120337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D0D598-76EA-5207-8F88-ABFF55358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14" y="851555"/>
            <a:ext cx="9794285" cy="51548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9BEA30-1F90-4DD3-6D5E-6B53DF21B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940" y="6463583"/>
            <a:ext cx="6262688" cy="1930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4757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54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Copyright © 2020-2022. Center for Board Certified Fiduciaries, subject to additional licensing agreements with 3ethos and Hannah Leader Development Associates</a:t>
            </a:r>
          </a:p>
        </p:txBody>
      </p:sp>
    </p:spTree>
    <p:extLst>
      <p:ext uri="{BB962C8B-B14F-4D97-AF65-F5344CB8AC3E}">
        <p14:creationId xmlns:p14="http://schemas.microsoft.com/office/powerpoint/2010/main" val="222956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2D4152-A55B-3869-F86C-4ADD4AD47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62" y="1020716"/>
            <a:ext cx="9617080" cy="48165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B1FCD3-5F66-CEAB-D87E-CEA80F395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445" y="6427724"/>
            <a:ext cx="6262688" cy="1930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4757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54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Copyright © 2020-2022. Center for Board Certified Fiduciaries, subject to additional licensing agreements with 3ethos and Hannah Leader Development Associates</a:t>
            </a:r>
          </a:p>
        </p:txBody>
      </p:sp>
    </p:spTree>
    <p:extLst>
      <p:ext uri="{BB962C8B-B14F-4D97-AF65-F5344CB8AC3E}">
        <p14:creationId xmlns:p14="http://schemas.microsoft.com/office/powerpoint/2010/main" val="1923477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Custom 233">
      <a:dk1>
        <a:sysClr val="windowText" lastClr="000000"/>
      </a:dk1>
      <a:lt1>
        <a:sysClr val="window" lastClr="FFFFFF"/>
      </a:lt1>
      <a:dk2>
        <a:srgbClr val="153153"/>
      </a:dk2>
      <a:lt2>
        <a:srgbClr val="EEECE1"/>
      </a:lt2>
      <a:accent1>
        <a:srgbClr val="143055"/>
      </a:accent1>
      <a:accent2>
        <a:srgbClr val="E3E2E1"/>
      </a:accent2>
      <a:accent3>
        <a:srgbClr val="F46523"/>
      </a:accent3>
      <a:accent4>
        <a:srgbClr val="F4A261"/>
      </a:accent4>
      <a:accent5>
        <a:srgbClr val="E9C46A"/>
      </a:accent5>
      <a:accent6>
        <a:srgbClr val="A5A5A5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404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Office Theme</vt:lpstr>
      <vt:lpstr>1_Office Theme</vt:lpstr>
      <vt:lpstr>2_Office Theme</vt:lpstr>
      <vt:lpstr>3_Office Theme</vt:lpstr>
      <vt:lpstr>5_Office Theme</vt:lpstr>
      <vt:lpstr>Bitmap Image</vt:lpstr>
      <vt:lpstr>PowerPoint Presentation</vt:lpstr>
      <vt:lpstr>PowerPoint Presentation</vt:lpstr>
      <vt:lpstr>When the roles of regulators and politicians become indistinguishable, often the result are complex rules and regulations that do more harm than good. Don Trone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Trone</dc:creator>
  <cp:lastModifiedBy>Peter Hapgood</cp:lastModifiedBy>
  <cp:revision>1</cp:revision>
  <dcterms:created xsi:type="dcterms:W3CDTF">2023-06-07T17:31:09Z</dcterms:created>
  <dcterms:modified xsi:type="dcterms:W3CDTF">2023-06-07T18:39:31Z</dcterms:modified>
</cp:coreProperties>
</file>