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84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DF528-1812-6DDC-75B9-B79C089D1A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1EB651-F88C-3949-BD3F-EA366D3115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9E8EF-4750-7CA6-D1A2-A45236FF5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A171-7EF4-4E39-8977-FF760E6AD42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622CA-0E00-A6E6-DA6F-BE86FF879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83BF8-0BBF-3FB6-18D6-488BE16EC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F6E6-4552-4769-990C-DED424EC4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03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76D18-7D30-04EC-594C-547AD5337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7CC7A-28ED-020B-E965-024FDE8B0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FB78D-D788-4CF2-CC9B-61CA6B7A8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A171-7EF4-4E39-8977-FF760E6AD42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6EB5F-D48B-B0A0-4AF1-7E9C97E70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B56D3-CCE2-0D01-2F8B-60EBAA124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F6E6-4552-4769-990C-DED424EC4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51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B521B7-D01B-1883-391E-C20CFA6D8F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F6EE02-C269-5078-1B37-C9C24FA404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7109E-8D81-BEB6-146C-61E628F44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A171-7EF4-4E39-8977-FF760E6AD42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CEBFF-3E65-C929-E893-18AE4F82C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296BD-42A0-F03B-996F-D70FA7418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F6E6-4552-4769-990C-DED424EC4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9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7B778-B0B4-CC04-C800-C9D908BC9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03034-D27A-9436-0720-8377884B7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0630A-3915-A809-0779-BC20D36C1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A171-7EF4-4E39-8977-FF760E6AD42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FFC8C-0C84-0E9F-0F88-AB8C54F79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6564E-6463-0D4A-04E9-21F627F2C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F6E6-4552-4769-990C-DED424EC4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07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F9EFF-EE86-5383-029E-456AAADC3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162634-75D1-E811-CBEE-E1983B618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1FF5A-9AF7-9CFD-C01F-8FA448525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A171-7EF4-4E39-8977-FF760E6AD42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656CE-A937-9673-F451-7BCF68633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7A5B4-6D9F-1193-FDFF-162B92B1B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F6E6-4552-4769-990C-DED424EC4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55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DABA8-D834-14D3-17C9-214D4267D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86C47-651A-42AF-8A2E-75A7A5D58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CD7CBA-909D-B1B2-5166-566380DA9F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DC1E6C-0A7B-84B7-BC58-167A54755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A171-7EF4-4E39-8977-FF760E6AD42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011996-DA5A-6746-A9C9-05FC362DC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BB884-5E69-7BD8-B3C9-428CD5BC5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F6E6-4552-4769-990C-DED424EC4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30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45EDD-3D23-45E2-60E6-E4B2E3B9B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E5814-962B-F3DC-932E-C675BBCE9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78A3D4-9589-C24D-B1DE-87DB03D00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860828-FD2F-A17E-058E-4AE285EC1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474CB1-751B-D1D0-8E66-A2A5C5541E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804874-F3BC-53AC-2F5F-F210F48DC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A171-7EF4-4E39-8977-FF760E6AD42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1D9714-A2EA-A559-DD2F-85B9284AA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B7A367-AF23-C0C8-3481-E4ED08A62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F6E6-4552-4769-990C-DED424EC4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44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950BD-7568-8FF3-8E4E-EA3C4D19F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C75DCF-FB21-E1FA-7A98-6FBEDCF17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A171-7EF4-4E39-8977-FF760E6AD42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A91875-7B3E-25DB-B3CF-EAAF0BD5A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FB21CB-1617-9074-DD91-3D82F2929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F6E6-4552-4769-990C-DED424EC4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51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F144DD-6603-35F0-61C1-3982FAB9F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A171-7EF4-4E39-8977-FF760E6AD42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70A2DC-0D0D-C40E-79FF-96B7B6B83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DF56B1-E582-6E35-C2DE-340090C4A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F6E6-4552-4769-990C-DED424EC4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4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7C93A-B22D-E6A9-6E40-960BE5C15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97D3F-BDB1-A182-5179-C6911E098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EEF103-16E4-0E39-1089-F701D7C88D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819205-A2EB-E848-7DC4-407759A8B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A171-7EF4-4E39-8977-FF760E6AD42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668D8-6B17-D23C-5AD4-4A80383F1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FA3B3D-FF66-243A-B766-4298E0DBD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F6E6-4552-4769-990C-DED424EC4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3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08A67-A3D9-B705-B612-ED0BA2616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367106-F329-9103-6813-BC258439E8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FF15D7-7F76-6C9D-B5B6-6A7742C8D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9B680-1B6B-7C50-895A-B07079069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A171-7EF4-4E39-8977-FF760E6AD42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134403-4464-2997-95F0-6CE765D79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B0D380-2B64-E8EA-7D5B-033269483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F6E6-4552-4769-990C-DED424EC4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30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2B7C4B-8DD7-3F42-9E14-016D30D88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201EB-1038-2883-11C3-69237331E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37C6F-20D0-FAAE-3DA2-52F62858A6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8A171-7EF4-4E39-8977-FF760E6AD42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CE91B-8B88-A08C-AE5E-267FF3E85D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D264D-707E-C3E6-B782-B50CA0C2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8F6E6-4552-4769-990C-DED424EC4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2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476BAD9-2DCF-A8FD-2698-1F12234DADAB}"/>
              </a:ext>
            </a:extLst>
          </p:cNvPr>
          <p:cNvGrpSpPr/>
          <p:nvPr/>
        </p:nvGrpSpPr>
        <p:grpSpPr>
          <a:xfrm>
            <a:off x="-1574800" y="-86622"/>
            <a:ext cx="13766800" cy="6944622"/>
            <a:chOff x="-1544320" y="-86622"/>
            <a:chExt cx="13736320" cy="694462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E668B33-18AC-3E4A-D880-8F7962942D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12970" t="-624" r="13163" b="624"/>
            <a:stretch/>
          </p:blipFill>
          <p:spPr>
            <a:xfrm>
              <a:off x="-1544320" y="-86622"/>
              <a:ext cx="13736320" cy="694462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E44882D-AE05-8968-026F-BB971F7FD1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875" r="73708"/>
            <a:stretch/>
          </p:blipFill>
          <p:spPr>
            <a:xfrm>
              <a:off x="0" y="-86621"/>
              <a:ext cx="1635760" cy="6944621"/>
            </a:xfrm>
            <a:prstGeom prst="rect">
              <a:avLst/>
            </a:prstGeom>
          </p:spPr>
        </p:pic>
      </p:grp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24305A18-ECEB-9AD1-51C0-7E31BEB7A40D}"/>
              </a:ext>
            </a:extLst>
          </p:cNvPr>
          <p:cNvSpPr txBox="1">
            <a:spLocks/>
          </p:cNvSpPr>
          <p:nvPr/>
        </p:nvSpPr>
        <p:spPr>
          <a:xfrm>
            <a:off x="792642" y="1041400"/>
            <a:ext cx="7772400" cy="36576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l" defTabSz="914126" rtl="0" eaLnBrk="1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effectLst>
                  <a:outerShdw blurRad="292100" dist="38100" dir="5400000" algn="ctr" rotWithShape="0">
                    <a:srgbClr val="000000">
                      <a:alpha val="3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219390" indent="-168225" algn="l" defTabSz="914126" rtl="0" eaLnBrk="1" latinLnBrk="0" hangingPunct="1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799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1824" indent="-191966" algn="l" defTabSz="914126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82420" indent="-172986" algn="l" defTabSz="914126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14126" indent="-172986" algn="l" defTabSz="914126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1966" indent="0" algn="l" defTabSz="914126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799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126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799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126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799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126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799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126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292100" dist="38100" dir="5400000" algn="ctr" rotWithShape="0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Frank Abagnale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292100" dist="38100" dir="5400000" algn="ctr" rotWithShape="0">
                  <a:srgbClr val="000000">
                    <a:alpha val="35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all" spc="0" normalizeH="0" baseline="0" noProof="0" dirty="0">
                <a:ln>
                  <a:noFill/>
                </a:ln>
                <a:solidFill>
                  <a:srgbClr val="A8730B"/>
                </a:solidFill>
                <a:effectLst>
                  <a:outerShdw blurRad="292100" dist="38100" dir="5400000" algn="ctr" rotWithShape="0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FPPTA 39</a:t>
            </a:r>
            <a:r>
              <a:rPr kumimoji="0" lang="en-US" sz="2400" b="0" i="0" u="none" strike="noStrike" kern="1200" cap="all" spc="0" normalizeH="0" baseline="30000" noProof="0" dirty="0">
                <a:ln>
                  <a:noFill/>
                </a:ln>
                <a:solidFill>
                  <a:srgbClr val="A8730B"/>
                </a:solidFill>
                <a:effectLst>
                  <a:outerShdw blurRad="292100" dist="38100" dir="5400000" algn="ctr" rotWithShape="0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th</a:t>
            </a:r>
            <a:r>
              <a:rPr kumimoji="0" lang="en-US" sz="2400" b="0" i="0" u="none" strike="noStrike" kern="1200" cap="all" spc="0" normalizeH="0" baseline="0" noProof="0" dirty="0">
                <a:ln>
                  <a:noFill/>
                </a:ln>
                <a:solidFill>
                  <a:srgbClr val="A8730B"/>
                </a:solidFill>
                <a:effectLst>
                  <a:outerShdw blurRad="292100" dist="38100" dir="5400000" algn="ctr" rotWithShape="0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Annual Conference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A8730B"/>
              </a:solidFill>
              <a:effectLst>
                <a:outerShdw blurRad="292100" dist="38100" dir="5400000" algn="ctr" rotWithShape="0">
                  <a:srgbClr val="000000">
                    <a:alpha val="35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296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McKinstry</dc:creator>
  <cp:lastModifiedBy>Sean McKinstry</cp:lastModifiedBy>
  <cp:revision>1</cp:revision>
  <dcterms:created xsi:type="dcterms:W3CDTF">2023-06-07T19:40:49Z</dcterms:created>
  <dcterms:modified xsi:type="dcterms:W3CDTF">2023-06-07T19:45:20Z</dcterms:modified>
</cp:coreProperties>
</file>